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2.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3.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3"/>
    <p:sldMasterId id="2147483690" r:id="rId4"/>
    <p:sldMasterId id="2147483740" r:id="rId5"/>
    <p:sldMasterId id="2147483883" r:id="rId6"/>
  </p:sldMasterIdLst>
  <p:notesMasterIdLst>
    <p:notesMasterId r:id="rId20"/>
  </p:notesMasterIdLst>
  <p:sldIdLst>
    <p:sldId id="2147482234" r:id="rId7"/>
    <p:sldId id="2147480783" r:id="rId8"/>
    <p:sldId id="2147482235" r:id="rId9"/>
    <p:sldId id="2147482237" r:id="rId10"/>
    <p:sldId id="2147482239" r:id="rId11"/>
    <p:sldId id="2147482238" r:id="rId12"/>
    <p:sldId id="2147482240" r:id="rId13"/>
    <p:sldId id="2147482241" r:id="rId14"/>
    <p:sldId id="2147482242" r:id="rId15"/>
    <p:sldId id="2147482243" r:id="rId16"/>
    <p:sldId id="2147482244" r:id="rId17"/>
    <p:sldId id="2147482245" r:id="rId18"/>
    <p:sldId id="2147482236" r:id="rId19"/>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342"/>
    <p:restoredTop sz="84992" autoAdjust="0"/>
  </p:normalViewPr>
  <p:slideViewPr>
    <p:cSldViewPr snapToGrid="0">
      <p:cViewPr varScale="1">
        <p:scale>
          <a:sx n="86" d="100"/>
          <a:sy n="86" d="100"/>
        </p:scale>
        <p:origin x="666" y="300"/>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slideMaster" Target="slideMasters/slideMaster1.xml"/><Relationship Id="rId21"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4.xml"/><Relationship Id="rId11" Type="http://schemas.openxmlformats.org/officeDocument/2006/relationships/slide" Target="slides/slide5.xml"/><Relationship Id="rId24" Type="http://schemas.openxmlformats.org/officeDocument/2006/relationships/tableStyles" Target="tableStyles.xml"/><Relationship Id="rId5"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2.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viewProps" Target="viewProps.xml"/></Relationships>
</file>

<file path=ppt/media/hdphoto1.wdp>
</file>

<file path=ppt/media/image10.tiff>
</file>

<file path=ppt/media/image11.png>
</file>

<file path=ppt/media/image12.sv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png>
</file>

<file path=ppt/media/image38.png>
</file>

<file path=ppt/media/image39.jpeg>
</file>

<file path=ppt/media/image4.svg>
</file>

<file path=ppt/media/image40.jpeg>
</file>

<file path=ppt/media/image41.png>
</file>

<file path=ppt/media/image42.jpeg>
</file>

<file path=ppt/media/image43.jpeg>
</file>

<file path=ppt/media/image44.png>
</file>

<file path=ppt/media/image45.png>
</file>

<file path=ppt/media/image46.png>
</file>

<file path=ppt/media/image47.jpeg>
</file>

<file path=ppt/media/image48.png>
</file>

<file path=ppt/media/image49.png>
</file>

<file path=ppt/media/image50.png>
</file>

<file path=ppt/media/image51.svg>
</file>

<file path=ppt/media/image52.png>
</file>

<file path=ppt/media/image53.jpeg>
</file>

<file path=ppt/media/image54.jpeg>
</file>

<file path=ppt/media/image55.png>
</file>

<file path=ppt/media/image56.png>
</file>

<file path=ppt/media/image57.jpe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svg>
</file>

<file path=ppt/media/image6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B8551F-72C8-F749-A426-E6DB6B32038A}" type="datetimeFigureOut">
              <a:rPr lang="en-NL" smtClean="0"/>
              <a:t>02/26/2025</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EBEE42-667E-5D45-8DBC-38B569029167}" type="slidenum">
              <a:rPr lang="en-NL" smtClean="0"/>
              <a:t>‹#›</a:t>
            </a:fld>
            <a:endParaRPr lang="en-NL"/>
          </a:p>
        </p:txBody>
      </p:sp>
    </p:spTree>
    <p:extLst>
      <p:ext uri="{BB962C8B-B14F-4D97-AF65-F5344CB8AC3E}">
        <p14:creationId xmlns:p14="http://schemas.microsoft.com/office/powerpoint/2010/main" val="3263529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11623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1F9C8B-6573-A6AD-68F6-8AC8FCAF57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C1AE87-111C-EA9E-5680-70C393FEAB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1E06FD-3664-DCC7-F330-917F2542DB65}"/>
              </a:ext>
            </a:extLst>
          </p:cNvPr>
          <p:cNvSpPr>
            <a:spLocks noGrp="1"/>
          </p:cNvSpPr>
          <p:nvPr>
            <p:ph type="body" idx="1"/>
          </p:nvPr>
        </p:nvSpPr>
        <p:spPr/>
        <p:txBody>
          <a:bodyPr/>
          <a:lstStyle/>
          <a:p>
            <a:endParaRPr lang="en-NL" dirty="0"/>
          </a:p>
        </p:txBody>
      </p:sp>
      <p:sp>
        <p:nvSpPr>
          <p:cNvPr id="4" name="Slide Number Placeholder 3">
            <a:extLst>
              <a:ext uri="{FF2B5EF4-FFF2-40B4-BE49-F238E27FC236}">
                <a16:creationId xmlns:a16="http://schemas.microsoft.com/office/drawing/2014/main" id="{A28DC9EF-EDE9-585C-3C6F-AA2075AE8BE7}"/>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9473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C77E25-3E72-3698-D61C-F9CE371896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ED3839-7B7E-6308-9F20-A926EB0520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24CDEB-286E-A95E-0BE4-4D80531ED448}"/>
              </a:ext>
            </a:extLst>
          </p:cNvPr>
          <p:cNvSpPr>
            <a:spLocks noGrp="1"/>
          </p:cNvSpPr>
          <p:nvPr>
            <p:ph type="body" idx="1"/>
          </p:nvPr>
        </p:nvSpPr>
        <p:spPr/>
        <p:txBody>
          <a:bodyPr/>
          <a:lstStyle/>
          <a:p>
            <a:endParaRPr lang="en-NL" dirty="0"/>
          </a:p>
        </p:txBody>
      </p:sp>
      <p:sp>
        <p:nvSpPr>
          <p:cNvPr id="4" name="Slide Number Placeholder 3">
            <a:extLst>
              <a:ext uri="{FF2B5EF4-FFF2-40B4-BE49-F238E27FC236}">
                <a16:creationId xmlns:a16="http://schemas.microsoft.com/office/drawing/2014/main" id="{C1B8C933-89AF-AF44-E803-C67379518C61}"/>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84B5FA-D367-6F43-8245-1FDAEEC1F7BB}"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35485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Master" Target="../slideMasters/slideMaster2.xml"/><Relationship Id="rId4" Type="http://schemas.openxmlformats.org/officeDocument/2006/relationships/image" Target="../media/image26.jpe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Master" Target="../slideMasters/slideMaster2.xml"/><Relationship Id="rId5" Type="http://schemas.openxmlformats.org/officeDocument/2006/relationships/image" Target="../media/image30.jpeg"/><Relationship Id="rId4" Type="http://schemas.openxmlformats.org/officeDocument/2006/relationships/image" Target="../media/image29.jpe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6" Type="http://schemas.openxmlformats.org/officeDocument/2006/relationships/image" Target="../media/image31.jpeg"/><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Master" Target="../slideMasters/slideMaster2.xml"/><Relationship Id="rId5" Type="http://schemas.openxmlformats.org/officeDocument/2006/relationships/image" Target="../media/image21.jpeg"/><Relationship Id="rId4" Type="http://schemas.openxmlformats.org/officeDocument/2006/relationships/image" Target="../media/image20.jpe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Master" Target="../slideMasters/slideMaster2.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2.jpe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3.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6.pn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5.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jpeg"/><Relationship Id="rId1" Type="http://schemas.openxmlformats.org/officeDocument/2006/relationships/slideMaster" Target="../slideMasters/slideMaster3.xml"/><Relationship Id="rId4" Type="http://schemas.openxmlformats.org/officeDocument/2006/relationships/image" Target="../media/image41.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lobal Event Presen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ángulo: esquinas redondeadas 19">
            <a:extLst>
              <a:ext uri="{FF2B5EF4-FFF2-40B4-BE49-F238E27FC236}">
                <a16:creationId xmlns:a16="http://schemas.microsoft.com/office/drawing/2014/main" id="{E251589B-D08D-9A6A-CFA1-C1BBB433EA87}"/>
              </a:ext>
            </a:extLst>
          </p:cNvPr>
          <p:cNvSpPr/>
          <p:nvPr userDrawn="1"/>
        </p:nvSpPr>
        <p:spPr bwMode="auto">
          <a:xfrm>
            <a:off x="10109739" y="453508"/>
            <a:ext cx="1609210" cy="566057"/>
          </a:xfrm>
          <a:prstGeom prst="roundRect">
            <a:avLst>
              <a:gd name="adj" fmla="val 23260"/>
            </a:avLst>
          </a:prstGeom>
          <a:solidFill>
            <a:srgbClr val="D5522B"/>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CuadroTexto 20">
            <a:extLst>
              <a:ext uri="{FF2B5EF4-FFF2-40B4-BE49-F238E27FC236}">
                <a16:creationId xmlns:a16="http://schemas.microsoft.com/office/drawing/2014/main" id="{12A0CB4F-5BF9-277D-1D67-F7E5175EC875}"/>
              </a:ext>
            </a:extLst>
          </p:cNvPr>
          <p:cNvSpPr txBox="1"/>
          <p:nvPr userDrawn="1"/>
        </p:nvSpPr>
        <p:spPr>
          <a:xfrm>
            <a:off x="10095108" y="550352"/>
            <a:ext cx="1609211" cy="430887"/>
          </a:xfrm>
          <a:prstGeom prst="rect">
            <a:avLst/>
          </a:prstGeom>
          <a:noFill/>
        </p:spPr>
        <p:txBody>
          <a:bodyPr wrap="square" lIns="0" tIns="0" rIns="0" bIns="0" rtlCol="0">
            <a:spAutoFit/>
          </a:bodyPr>
          <a:lstStyle/>
          <a:p>
            <a:pPr algn="ctr"/>
            <a:r>
              <a:rPr lang="es-ES" sz="2800" dirty="0">
                <a:solidFill>
                  <a:schemeClr val="bg1"/>
                </a:solidFill>
                <a:latin typeface="Lufga" panose="00000500000000000000" pitchFamily="50" charset="0"/>
              </a:rPr>
              <a:t>Madrid</a:t>
            </a:r>
          </a:p>
        </p:txBody>
      </p:sp>
    </p:spTree>
    <p:extLst>
      <p:ext uri="{BB962C8B-B14F-4D97-AF65-F5344CB8AC3E}">
        <p14:creationId xmlns:p14="http://schemas.microsoft.com/office/powerpoint/2010/main" val="32797226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hree column photo">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2" y="395645"/>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1189166679"/>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23852119"/>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2A724-F74D-AF1C-842F-6732465903A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78B5E638-B554-BA91-6D0F-86A6059AE9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746B1CC8-4964-B9AB-9A96-DA459B07420D}"/>
              </a:ext>
            </a:extLst>
          </p:cNvPr>
          <p:cNvSpPr>
            <a:spLocks noGrp="1"/>
          </p:cNvSpPr>
          <p:nvPr>
            <p:ph type="dt" sz="half" idx="10"/>
          </p:nvPr>
        </p:nvSpPr>
        <p:spPr/>
        <p:txBody>
          <a:bodyPr/>
          <a:lstStyle/>
          <a:p>
            <a:fld id="{5EF949EC-082D-F14F-90BA-B4B38FA4009F}" type="datetimeFigureOut">
              <a:rPr lang="en-NL" smtClean="0"/>
              <a:t>02/26/2025</a:t>
            </a:fld>
            <a:endParaRPr lang="en-NL"/>
          </a:p>
        </p:txBody>
      </p:sp>
      <p:sp>
        <p:nvSpPr>
          <p:cNvPr id="5" name="Footer Placeholder 4">
            <a:extLst>
              <a:ext uri="{FF2B5EF4-FFF2-40B4-BE49-F238E27FC236}">
                <a16:creationId xmlns:a16="http://schemas.microsoft.com/office/drawing/2014/main" id="{D432E433-012C-6B39-7D64-250A73A55282}"/>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6B554277-0310-8E57-3438-A946AEDA54DD}"/>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3710162987"/>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8DC22-1C12-4B18-3F0A-9300B6A0C7AB}"/>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00C00674-809B-97D8-E47F-AEA83D7D6B4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56CFCD4E-7FF7-8BC2-6CCC-BE3FCB2AD7AD}"/>
              </a:ext>
            </a:extLst>
          </p:cNvPr>
          <p:cNvSpPr>
            <a:spLocks noGrp="1"/>
          </p:cNvSpPr>
          <p:nvPr>
            <p:ph type="dt" sz="half" idx="10"/>
          </p:nvPr>
        </p:nvSpPr>
        <p:spPr/>
        <p:txBody>
          <a:bodyPr/>
          <a:lstStyle/>
          <a:p>
            <a:fld id="{5EF949EC-082D-F14F-90BA-B4B38FA4009F}" type="datetimeFigureOut">
              <a:rPr lang="en-NL" smtClean="0"/>
              <a:t>02/26/2025</a:t>
            </a:fld>
            <a:endParaRPr lang="en-NL"/>
          </a:p>
        </p:txBody>
      </p:sp>
      <p:sp>
        <p:nvSpPr>
          <p:cNvPr id="5" name="Footer Placeholder 4">
            <a:extLst>
              <a:ext uri="{FF2B5EF4-FFF2-40B4-BE49-F238E27FC236}">
                <a16:creationId xmlns:a16="http://schemas.microsoft.com/office/drawing/2014/main" id="{56475145-5CDC-E29B-A97E-4550689864F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2DE3C19-40BF-6BD5-39BA-CAF4A3B93E03}"/>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831216272"/>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45CA3-CA1C-EAE4-1D06-A9FCD9F8685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4D893BCA-35E2-2F8A-F8AA-EA850F9F18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D65ABA8-5F53-B042-F6D1-006D2541D663}"/>
              </a:ext>
            </a:extLst>
          </p:cNvPr>
          <p:cNvSpPr>
            <a:spLocks noGrp="1"/>
          </p:cNvSpPr>
          <p:nvPr>
            <p:ph type="dt" sz="half" idx="10"/>
          </p:nvPr>
        </p:nvSpPr>
        <p:spPr/>
        <p:txBody>
          <a:bodyPr/>
          <a:lstStyle/>
          <a:p>
            <a:fld id="{5EF949EC-082D-F14F-90BA-B4B38FA4009F}" type="datetimeFigureOut">
              <a:rPr lang="en-NL" smtClean="0"/>
              <a:t>02/26/2025</a:t>
            </a:fld>
            <a:endParaRPr lang="en-NL"/>
          </a:p>
        </p:txBody>
      </p:sp>
      <p:sp>
        <p:nvSpPr>
          <p:cNvPr id="5" name="Footer Placeholder 4">
            <a:extLst>
              <a:ext uri="{FF2B5EF4-FFF2-40B4-BE49-F238E27FC236}">
                <a16:creationId xmlns:a16="http://schemas.microsoft.com/office/drawing/2014/main" id="{BAE9EB6F-87F3-673E-7B18-88E703C7F786}"/>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9014937-7F11-5E6B-49B6-894570E8A00F}"/>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937154468"/>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87E1D-E4C1-0F33-37F4-F0A3B19C4930}"/>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A2B781CC-7B52-A67A-8703-F81FAACBA4E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CE0C4232-D3A2-6BF1-7D2D-AD8F8A894C8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C41DF01A-2ADE-4B28-EE11-1623CE6B1B3C}"/>
              </a:ext>
            </a:extLst>
          </p:cNvPr>
          <p:cNvSpPr>
            <a:spLocks noGrp="1"/>
          </p:cNvSpPr>
          <p:nvPr>
            <p:ph type="dt" sz="half" idx="10"/>
          </p:nvPr>
        </p:nvSpPr>
        <p:spPr/>
        <p:txBody>
          <a:bodyPr/>
          <a:lstStyle/>
          <a:p>
            <a:fld id="{5EF949EC-082D-F14F-90BA-B4B38FA4009F}" type="datetimeFigureOut">
              <a:rPr lang="en-NL" smtClean="0"/>
              <a:t>02/26/2025</a:t>
            </a:fld>
            <a:endParaRPr lang="en-NL"/>
          </a:p>
        </p:txBody>
      </p:sp>
      <p:sp>
        <p:nvSpPr>
          <p:cNvPr id="6" name="Footer Placeholder 5">
            <a:extLst>
              <a:ext uri="{FF2B5EF4-FFF2-40B4-BE49-F238E27FC236}">
                <a16:creationId xmlns:a16="http://schemas.microsoft.com/office/drawing/2014/main" id="{B7795C03-28B5-9E18-6559-BFEEC246B2D8}"/>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2AD5E58-9E46-2DFD-769D-94B6B60F881A}"/>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377376465"/>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AC547-5AAD-213E-1A73-0CAC5F1ED7E2}"/>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8444E4E2-B1BF-54B4-E635-4A91277FFA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5E2C673-D4F9-AFC5-E35C-FDC7D496738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3C728844-5327-256E-6272-8365B4D329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54EB6F3-4858-69A8-1EEB-28C54204397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E6C8695E-529B-8426-CD9A-8DA5BF43DD8A}"/>
              </a:ext>
            </a:extLst>
          </p:cNvPr>
          <p:cNvSpPr>
            <a:spLocks noGrp="1"/>
          </p:cNvSpPr>
          <p:nvPr>
            <p:ph type="dt" sz="half" idx="10"/>
          </p:nvPr>
        </p:nvSpPr>
        <p:spPr/>
        <p:txBody>
          <a:bodyPr/>
          <a:lstStyle/>
          <a:p>
            <a:fld id="{5EF949EC-082D-F14F-90BA-B4B38FA4009F}" type="datetimeFigureOut">
              <a:rPr lang="en-NL" smtClean="0"/>
              <a:t>02/26/2025</a:t>
            </a:fld>
            <a:endParaRPr lang="en-NL"/>
          </a:p>
        </p:txBody>
      </p:sp>
      <p:sp>
        <p:nvSpPr>
          <p:cNvPr id="8" name="Footer Placeholder 7">
            <a:extLst>
              <a:ext uri="{FF2B5EF4-FFF2-40B4-BE49-F238E27FC236}">
                <a16:creationId xmlns:a16="http://schemas.microsoft.com/office/drawing/2014/main" id="{F3A55138-3EB9-1124-642B-F1144DACB250}"/>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6A9DCCC9-3441-3C03-0DE1-AD454878980B}"/>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54644312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EA642-9057-7085-0351-87B1699CC09E}"/>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E8D7960F-76C9-E42D-7E1B-3EF8947B3558}"/>
              </a:ext>
            </a:extLst>
          </p:cNvPr>
          <p:cNvSpPr>
            <a:spLocks noGrp="1"/>
          </p:cNvSpPr>
          <p:nvPr>
            <p:ph type="dt" sz="half" idx="10"/>
          </p:nvPr>
        </p:nvSpPr>
        <p:spPr/>
        <p:txBody>
          <a:bodyPr/>
          <a:lstStyle/>
          <a:p>
            <a:fld id="{5EF949EC-082D-F14F-90BA-B4B38FA4009F}" type="datetimeFigureOut">
              <a:rPr lang="en-NL" smtClean="0"/>
              <a:t>02/26/2025</a:t>
            </a:fld>
            <a:endParaRPr lang="en-NL"/>
          </a:p>
        </p:txBody>
      </p:sp>
      <p:sp>
        <p:nvSpPr>
          <p:cNvPr id="4" name="Footer Placeholder 3">
            <a:extLst>
              <a:ext uri="{FF2B5EF4-FFF2-40B4-BE49-F238E27FC236}">
                <a16:creationId xmlns:a16="http://schemas.microsoft.com/office/drawing/2014/main" id="{BFEC1B8A-BFCB-1424-BE89-2474BDCDCBC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F0B65F78-6AE9-AE6F-FE25-20DB7EB5206D}"/>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2825674653"/>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F63799-A6E8-7FCF-C3D8-A7D477F048F2}"/>
              </a:ext>
            </a:extLst>
          </p:cNvPr>
          <p:cNvSpPr>
            <a:spLocks noGrp="1"/>
          </p:cNvSpPr>
          <p:nvPr>
            <p:ph type="dt" sz="half" idx="10"/>
          </p:nvPr>
        </p:nvSpPr>
        <p:spPr/>
        <p:txBody>
          <a:bodyPr/>
          <a:lstStyle/>
          <a:p>
            <a:fld id="{5EF949EC-082D-F14F-90BA-B4B38FA4009F}" type="datetimeFigureOut">
              <a:rPr lang="en-NL" smtClean="0"/>
              <a:t>02/26/2025</a:t>
            </a:fld>
            <a:endParaRPr lang="en-NL"/>
          </a:p>
        </p:txBody>
      </p:sp>
      <p:sp>
        <p:nvSpPr>
          <p:cNvPr id="3" name="Footer Placeholder 2">
            <a:extLst>
              <a:ext uri="{FF2B5EF4-FFF2-40B4-BE49-F238E27FC236}">
                <a16:creationId xmlns:a16="http://schemas.microsoft.com/office/drawing/2014/main" id="{00A33AD9-A46B-4AA1-63CF-B0DAF103675C}"/>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2E6D727A-E7D8-BB57-6BF7-7F0BE3F5204D}"/>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3473656384"/>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47BCE-CFFD-3B3D-A169-17ED044CACF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77D9F9C8-3293-E84D-661C-6B81BDBD7E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18EFF6BE-97E9-3C0B-8079-2B399A9445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35D5C59-06AB-D413-07EB-532E5A7CEAB3}"/>
              </a:ext>
            </a:extLst>
          </p:cNvPr>
          <p:cNvSpPr>
            <a:spLocks noGrp="1"/>
          </p:cNvSpPr>
          <p:nvPr>
            <p:ph type="dt" sz="half" idx="10"/>
          </p:nvPr>
        </p:nvSpPr>
        <p:spPr/>
        <p:txBody>
          <a:bodyPr/>
          <a:lstStyle/>
          <a:p>
            <a:fld id="{5EF949EC-082D-F14F-90BA-B4B38FA4009F}" type="datetimeFigureOut">
              <a:rPr lang="en-NL" smtClean="0"/>
              <a:t>02/26/2025</a:t>
            </a:fld>
            <a:endParaRPr lang="en-NL"/>
          </a:p>
        </p:txBody>
      </p:sp>
      <p:sp>
        <p:nvSpPr>
          <p:cNvPr id="6" name="Footer Placeholder 5">
            <a:extLst>
              <a:ext uri="{FF2B5EF4-FFF2-40B4-BE49-F238E27FC236}">
                <a16:creationId xmlns:a16="http://schemas.microsoft.com/office/drawing/2014/main" id="{96866ED5-D26E-6640-61BA-75165EBBCB6A}"/>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A3026404-63F0-E3DB-E06F-BE900652F22B}"/>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2349812895"/>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27029-E593-7065-67A0-23D14EBFB12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95655478-E36D-8593-7B43-8F7F043D6A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8767350C-12DE-159E-5FBC-2F2E75B068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853101C-6DDC-1429-D2D0-4F4B704FBADC}"/>
              </a:ext>
            </a:extLst>
          </p:cNvPr>
          <p:cNvSpPr>
            <a:spLocks noGrp="1"/>
          </p:cNvSpPr>
          <p:nvPr>
            <p:ph type="dt" sz="half" idx="10"/>
          </p:nvPr>
        </p:nvSpPr>
        <p:spPr/>
        <p:txBody>
          <a:bodyPr/>
          <a:lstStyle/>
          <a:p>
            <a:fld id="{5EF949EC-082D-F14F-90BA-B4B38FA4009F}" type="datetimeFigureOut">
              <a:rPr lang="en-NL" smtClean="0"/>
              <a:t>02/26/2025</a:t>
            </a:fld>
            <a:endParaRPr lang="en-NL"/>
          </a:p>
        </p:txBody>
      </p:sp>
      <p:sp>
        <p:nvSpPr>
          <p:cNvPr id="6" name="Footer Placeholder 5">
            <a:extLst>
              <a:ext uri="{FF2B5EF4-FFF2-40B4-BE49-F238E27FC236}">
                <a16:creationId xmlns:a16="http://schemas.microsoft.com/office/drawing/2014/main" id="{07DA0DF5-DFF0-8437-76B0-E814820F522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FBC4E160-FCE8-E923-59C9-4A7CE12150FC}"/>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046781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472912" y="3426023"/>
            <a:ext cx="4114800" cy="307777"/>
          </a:xfrm>
        </p:spPr>
        <p:txBody>
          <a:bodyPr lIns="0" tIns="0" rIns="0" bIns="0" anchor="t"/>
          <a:lstStyle>
            <a:lvl1pPr marL="0" indent="0">
              <a:lnSpc>
                <a:spcPct val="100000"/>
              </a:lnSpc>
              <a:spcBef>
                <a:spcPts val="0"/>
              </a:spcBef>
              <a:spcAft>
                <a:spcPts val="0"/>
              </a:spcAft>
              <a:buNone/>
              <a:defRPr sz="2000" b="1">
                <a:solidFill>
                  <a:schemeClr val="accent1">
                    <a:lumMod val="60000"/>
                    <a:lumOff val="40000"/>
                  </a:schemeClr>
                </a:solidFill>
                <a:latin typeface="+mn-lt"/>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6365803" y="3426023"/>
            <a:ext cx="4114800" cy="307777"/>
          </a:xfrm>
        </p:spPr>
        <p:txBody>
          <a:bodyPr lIns="0" tIns="0" rIns="0" bIns="0" anchor="t"/>
          <a:lstStyle>
            <a:lvl1pPr marL="0" indent="0">
              <a:lnSpc>
                <a:spcPct val="100000"/>
              </a:lnSpc>
              <a:spcBef>
                <a:spcPts val="0"/>
              </a:spcBef>
              <a:spcAft>
                <a:spcPts val="0"/>
              </a:spcAft>
              <a:buNone/>
              <a:defRPr lang="en-US" sz="2000" b="1" kern="1200" spc="0" baseline="0" dirty="0" smtClean="0">
                <a:solidFill>
                  <a:schemeClr val="accent1">
                    <a:lumMod val="60000"/>
                    <a:lumOff val="40000"/>
                  </a:schemeClr>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cxnSp>
        <p:nvCxnSpPr>
          <p:cNvPr id="6" name="Straight Connector 5">
            <a:extLst>
              <a:ext uri="{FF2B5EF4-FFF2-40B4-BE49-F238E27FC236}">
                <a16:creationId xmlns:a16="http://schemas.microsoft.com/office/drawing/2014/main" id="{FA389031-2CE9-4A70-A430-C8F96213FADC}"/>
              </a:ext>
            </a:extLst>
          </p:cNvPr>
          <p:cNvCxnSpPr>
            <a:cxnSpLocks/>
          </p:cNvCxnSpPr>
          <p:nvPr userDrawn="1"/>
        </p:nvCxnSpPr>
        <p:spPr>
          <a:xfrm>
            <a:off x="6365143"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35BDE99-1A49-4A19-A994-7E1476FD6679}"/>
              </a:ext>
            </a:extLst>
          </p:cNvPr>
          <p:cNvCxnSpPr>
            <a:cxnSpLocks/>
          </p:cNvCxnSpPr>
          <p:nvPr userDrawn="1"/>
        </p:nvCxnSpPr>
        <p:spPr>
          <a:xfrm>
            <a:off x="1472835"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1472912" y="4263505"/>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6360381" y="4263505"/>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2" y="395645"/>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49"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1691676395"/>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E6720-7E8A-6C9D-30BC-AAF77B8735D0}"/>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5CE439BC-06E5-E034-7244-A9DF269B41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6B74B46B-2FB9-AC5A-BDD5-FB07091C2DBB}"/>
              </a:ext>
            </a:extLst>
          </p:cNvPr>
          <p:cNvSpPr>
            <a:spLocks noGrp="1"/>
          </p:cNvSpPr>
          <p:nvPr>
            <p:ph type="dt" sz="half" idx="10"/>
          </p:nvPr>
        </p:nvSpPr>
        <p:spPr/>
        <p:txBody>
          <a:bodyPr/>
          <a:lstStyle/>
          <a:p>
            <a:fld id="{5EF949EC-082D-F14F-90BA-B4B38FA4009F}" type="datetimeFigureOut">
              <a:rPr lang="en-NL" smtClean="0"/>
              <a:t>02/26/2025</a:t>
            </a:fld>
            <a:endParaRPr lang="en-NL"/>
          </a:p>
        </p:txBody>
      </p:sp>
      <p:sp>
        <p:nvSpPr>
          <p:cNvPr id="5" name="Footer Placeholder 4">
            <a:extLst>
              <a:ext uri="{FF2B5EF4-FFF2-40B4-BE49-F238E27FC236}">
                <a16:creationId xmlns:a16="http://schemas.microsoft.com/office/drawing/2014/main" id="{269483D5-3615-835C-773C-3412891AE09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438D0CCC-5B12-062F-48D6-ACB633020722}"/>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192557230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EBF5D7-F032-BBD7-B914-F09CB178E08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E89AA01A-4B83-0B18-87DB-DF5A7C07776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9856F44C-ED9E-B4D4-DE12-D5A7F4AFB50E}"/>
              </a:ext>
            </a:extLst>
          </p:cNvPr>
          <p:cNvSpPr>
            <a:spLocks noGrp="1"/>
          </p:cNvSpPr>
          <p:nvPr>
            <p:ph type="dt" sz="half" idx="10"/>
          </p:nvPr>
        </p:nvSpPr>
        <p:spPr/>
        <p:txBody>
          <a:bodyPr/>
          <a:lstStyle/>
          <a:p>
            <a:fld id="{5EF949EC-082D-F14F-90BA-B4B38FA4009F}" type="datetimeFigureOut">
              <a:rPr lang="en-NL" smtClean="0"/>
              <a:t>02/26/2025</a:t>
            </a:fld>
            <a:endParaRPr lang="en-NL"/>
          </a:p>
        </p:txBody>
      </p:sp>
      <p:sp>
        <p:nvSpPr>
          <p:cNvPr id="5" name="Footer Placeholder 4">
            <a:extLst>
              <a:ext uri="{FF2B5EF4-FFF2-40B4-BE49-F238E27FC236}">
                <a16:creationId xmlns:a16="http://schemas.microsoft.com/office/drawing/2014/main" id="{222E1590-9DDF-F255-A0F7-5791CEFCC5C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BFA1FF4-4D8F-EDC4-4FF0-909D3BFDD19E}"/>
              </a:ext>
            </a:extLst>
          </p:cNvPr>
          <p:cNvSpPr>
            <a:spLocks noGrp="1"/>
          </p:cNvSpPr>
          <p:nvPr>
            <p:ph type="sldNum" sz="quarter" idx="12"/>
          </p:nvPr>
        </p:nvSpPr>
        <p:spPr/>
        <p:txBody>
          <a:bodyPr/>
          <a:lstStyle/>
          <a:p>
            <a:fld id="{CF0971CE-D03B-1C43-BE5D-AC46648E9376}" type="slidenum">
              <a:rPr lang="en-NL" smtClean="0"/>
              <a:t>‹#›</a:t>
            </a:fld>
            <a:endParaRPr lang="en-NL"/>
          </a:p>
        </p:txBody>
      </p:sp>
    </p:spTree>
    <p:extLst>
      <p:ext uri="{BB962C8B-B14F-4D97-AF65-F5344CB8AC3E}">
        <p14:creationId xmlns:p14="http://schemas.microsoft.com/office/powerpoint/2010/main" val="9538879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636665" y="4649145"/>
            <a:ext cx="3200400" cy="307777"/>
          </a:xfrm>
        </p:spPr>
        <p:txBody>
          <a:bodyPr lIns="0" tIns="0" rIns="0" bIns="0" anchor="t"/>
          <a:lstStyle>
            <a:lvl1pPr marL="0" indent="0">
              <a:lnSpc>
                <a:spcPct val="100000"/>
              </a:lnSpc>
              <a:spcBef>
                <a:spcPts val="0"/>
              </a:spcBef>
              <a:spcAft>
                <a:spcPts val="0"/>
              </a:spcAft>
              <a:buNone/>
              <a:defRPr sz="2000" b="0">
                <a:solidFill>
                  <a:schemeClr val="accent2"/>
                </a:solidFill>
                <a:latin typeface="+mn-lt"/>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4490109" y="4649145"/>
            <a:ext cx="3200400" cy="307777"/>
          </a:xfrm>
        </p:spPr>
        <p:txBody>
          <a:bodyPr lIns="0" tIns="0" rIns="0" bIns="0" anchor="t"/>
          <a:lstStyle>
            <a:lvl1pPr marL="0" indent="0">
              <a:lnSpc>
                <a:spcPct val="100000"/>
              </a:lnSpc>
              <a:spcBef>
                <a:spcPts val="0"/>
              </a:spcBef>
              <a:spcAft>
                <a:spcPts val="0"/>
              </a:spcAft>
              <a:buNone/>
              <a:defRPr lang="en-US" sz="2000" b="0" kern="1200" spc="0" baseline="0" dirty="0" smtClean="0">
                <a:solidFill>
                  <a:schemeClr val="accent2"/>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10" name="Text Placeholder 4"/>
          <p:cNvSpPr>
            <a:spLocks noGrp="1"/>
          </p:cNvSpPr>
          <p:nvPr>
            <p:ph type="body" sz="quarter" idx="13" hasCustomPrompt="1"/>
          </p:nvPr>
        </p:nvSpPr>
        <p:spPr>
          <a:xfrm>
            <a:off x="8337204" y="4649145"/>
            <a:ext cx="3200400" cy="307777"/>
          </a:xfrm>
        </p:spPr>
        <p:txBody>
          <a:bodyPr lIns="0" tIns="0" rIns="0" bIns="0" anchor="t"/>
          <a:lstStyle>
            <a:lvl1pPr marL="0" indent="0">
              <a:lnSpc>
                <a:spcPct val="100000"/>
              </a:lnSpc>
              <a:spcBef>
                <a:spcPts val="0"/>
              </a:spcBef>
              <a:spcAft>
                <a:spcPts val="0"/>
              </a:spcAft>
              <a:buNone/>
              <a:defRPr lang="en-US" sz="2000" b="0" kern="1200" spc="0" baseline="0" dirty="0">
                <a:solidFill>
                  <a:schemeClr val="accent2"/>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636665"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4484688"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2" name="Text Placeholder 4">
            <a:extLst>
              <a:ext uri="{FF2B5EF4-FFF2-40B4-BE49-F238E27FC236}">
                <a16:creationId xmlns:a16="http://schemas.microsoft.com/office/drawing/2014/main" id="{EDA8271B-710A-4BBA-A75C-BB8089933C4C}"/>
              </a:ext>
            </a:extLst>
          </p:cNvPr>
          <p:cNvSpPr>
            <a:spLocks noGrp="1"/>
          </p:cNvSpPr>
          <p:nvPr>
            <p:ph type="body" sz="quarter" idx="17" hasCustomPrompt="1"/>
          </p:nvPr>
        </p:nvSpPr>
        <p:spPr>
          <a:xfrm>
            <a:off x="8354935" y="5292614"/>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69" rtl="0" eaLnBrk="1" fontAlgn="auto" latinLnBrk="0" hangingPunct="1">
              <a:lnSpc>
                <a:spcPct val="100000"/>
              </a:lnSpc>
              <a:spcBef>
                <a:spcPts val="0"/>
              </a:spcBef>
              <a:spcAft>
                <a:spcPts val="687"/>
              </a:spcAft>
              <a:buClrTx/>
              <a:buSzPct val="90000"/>
              <a:buFont typeface="Arial" panose="020B0604020202020204" pitchFamily="34" charset="0"/>
              <a:buNone/>
              <a:tabLst/>
              <a:defRPr sz="1400">
                <a:solidFill>
                  <a:schemeClr val="accent2"/>
                </a:solidFill>
              </a:defRPr>
            </a:lvl2pPr>
            <a:lvl3pPr marL="448095" indent="0">
              <a:buNone/>
              <a:defRPr/>
            </a:lvl3pPr>
            <a:lvl4pPr marL="672145" indent="0">
              <a:buNone/>
              <a:defRPr/>
            </a:lvl4pPr>
            <a:lvl5pPr marL="896192" indent="0">
              <a:buNone/>
              <a:defRPr/>
            </a:lvl5pPr>
          </a:lstStyle>
          <a:p>
            <a:pPr lvl="0"/>
            <a:r>
              <a:rPr lang="en-US"/>
              <a:t>Paragraph title Segoe</a:t>
            </a:r>
          </a:p>
        </p:txBody>
      </p:sp>
      <p:sp>
        <p:nvSpPr>
          <p:cNvPr id="2" name="Title 1">
            <a:extLst>
              <a:ext uri="{FF2B5EF4-FFF2-40B4-BE49-F238E27FC236}">
                <a16:creationId xmlns:a16="http://schemas.microsoft.com/office/drawing/2014/main" id="{2F98A358-C4D8-41FD-B044-0DF65139CDCF}"/>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542079911"/>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enter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BB3962-48CD-46D8-9505-931111379C69}"/>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3841729634"/>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entered with sub">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5AD2F76-9A26-44BB-92FC-E2D3F11A63ED}"/>
              </a:ext>
            </a:extLst>
          </p:cNvPr>
          <p:cNvSpPr>
            <a:spLocks noGrp="1"/>
          </p:cNvSpPr>
          <p:nvPr>
            <p:ph type="body" sz="quarter" idx="10"/>
          </p:nvPr>
        </p:nvSpPr>
        <p:spPr>
          <a:xfrm>
            <a:off x="588264" y="1030054"/>
            <a:ext cx="11021125" cy="310863"/>
          </a:xfrm>
        </p:spPr>
        <p:txBody>
          <a:bodyPr/>
          <a:lstStyle>
            <a:lvl1pPr marL="0" indent="0" algn="ctr">
              <a:buNone/>
              <a:defRPr kumimoji="0" lang="en-US" sz="2000" b="0" i="0" u="none" strike="noStrike" kern="1200" cap="none" spc="0" normalizeH="0" baseline="0" dirty="0" smtClean="0">
                <a:ln>
                  <a:noFill/>
                </a:ln>
                <a:solidFill>
                  <a:srgbClr val="50E6FF"/>
                </a:solidFill>
                <a:effectLst/>
                <a:uLnTx/>
                <a:uFillTx/>
                <a:latin typeface="Segoe UI"/>
                <a:ea typeface="+mn-ea"/>
                <a:cs typeface="+mn-cs"/>
              </a:defRPr>
            </a:lvl1pPr>
            <a:lvl2pPr marL="228594" indent="0">
              <a:buNone/>
              <a:defRPr/>
            </a:lvl2pPr>
            <a:lvl3pPr marL="457189" indent="0">
              <a:buNone/>
              <a:defRPr/>
            </a:lvl3pPr>
            <a:lvl4pPr marL="661971" indent="0">
              <a:buNone/>
              <a:defRPr/>
            </a:lvl4pPr>
            <a:lvl5pPr marL="855641"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D989D4D6-6723-4AFB-B86D-1485DA52ABD4}"/>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450487408"/>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492443"/>
          </a:xfrm>
        </p:spPr>
        <p:txBody>
          <a:bodyPr/>
          <a:lstStyle/>
          <a:p>
            <a:r>
              <a:rPr lang="en-US"/>
              <a:t>Click to edit Master title style</a:t>
            </a:r>
          </a:p>
        </p:txBody>
      </p:sp>
      <p:sp>
        <p:nvSpPr>
          <p:cNvPr id="4" name="Text Placeholder 3"/>
          <p:cNvSpPr>
            <a:spLocks noGrp="1"/>
          </p:cNvSpPr>
          <p:nvPr>
            <p:ph type="body" sz="quarter" idx="10"/>
          </p:nvPr>
        </p:nvSpPr>
        <p:spPr>
          <a:xfrm>
            <a:off x="5882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9" name="Text Placeholder 3">
            <a:extLst>
              <a:ext uri="{FF2B5EF4-FFF2-40B4-BE49-F238E27FC236}">
                <a16:creationId xmlns:a16="http://schemas.microsoft.com/office/drawing/2014/main" id="{83A62D90-AA40-4029-8545-32ED1317327A}"/>
              </a:ext>
            </a:extLst>
          </p:cNvPr>
          <p:cNvSpPr>
            <a:spLocks noGrp="1"/>
          </p:cNvSpPr>
          <p:nvPr>
            <p:ph type="body" sz="quarter" idx="11"/>
          </p:nvPr>
        </p:nvSpPr>
        <p:spPr>
          <a:xfrm>
            <a:off x="43939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10" name="Text Placeholder 3">
            <a:extLst>
              <a:ext uri="{FF2B5EF4-FFF2-40B4-BE49-F238E27FC236}">
                <a16:creationId xmlns:a16="http://schemas.microsoft.com/office/drawing/2014/main" id="{92D2AC45-1C55-4CB8-AD4A-B3A4D616CD5A}"/>
              </a:ext>
            </a:extLst>
          </p:cNvPr>
          <p:cNvSpPr>
            <a:spLocks noGrp="1"/>
          </p:cNvSpPr>
          <p:nvPr>
            <p:ph type="body" sz="quarter" idx="12"/>
          </p:nvPr>
        </p:nvSpPr>
        <p:spPr>
          <a:xfrm>
            <a:off x="8199665" y="3918311"/>
            <a:ext cx="3404073" cy="2213512"/>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1" b="0">
                <a:solidFill>
                  <a:schemeClr val="accent3"/>
                </a:solidFill>
              </a:defRPr>
            </a:lvl4pPr>
            <a:lvl5pPr marL="171446" indent="-171446"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Tree>
    <p:extLst>
      <p:ext uri="{BB962C8B-B14F-4D97-AF65-F5344CB8AC3E}">
        <p14:creationId xmlns:p14="http://schemas.microsoft.com/office/powerpoint/2010/main" val="14195077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CENTER TITLE">
    <p:spTree>
      <p:nvGrpSpPr>
        <p:cNvPr id="1" name=""/>
        <p:cNvGrpSpPr/>
        <p:nvPr/>
      </p:nvGrpSpPr>
      <p:grpSpPr>
        <a:xfrm>
          <a:off x="0" y="0"/>
          <a:ext cx="0" cy="0"/>
          <a:chOff x="0" y="0"/>
          <a:chExt cx="0" cy="0"/>
        </a:xfrm>
      </p:grpSpPr>
      <p:sp>
        <p:nvSpPr>
          <p:cNvPr id="5" name="Picture Placeholder 13">
            <a:extLst>
              <a:ext uri="{FF2B5EF4-FFF2-40B4-BE49-F238E27FC236}">
                <a16:creationId xmlns:a16="http://schemas.microsoft.com/office/drawing/2014/main" id="{E5E3A014-5A06-4F5B-A16D-FAE75F7C1A48}"/>
              </a:ext>
            </a:extLst>
          </p:cNvPr>
          <p:cNvSpPr>
            <a:spLocks noGrp="1"/>
          </p:cNvSpPr>
          <p:nvPr>
            <p:ph type="pic" sz="quarter" idx="13"/>
          </p:nvPr>
        </p:nvSpPr>
        <p:spPr>
          <a:xfrm>
            <a:off x="0" y="0"/>
            <a:ext cx="5951539" cy="6858000"/>
          </a:xfrm>
          <a:solidFill>
            <a:schemeClr val="tx1">
              <a:lumMod val="95000"/>
            </a:schemeClr>
          </a:solidFill>
        </p:spPr>
        <p:txBody>
          <a:bodyPr>
            <a:noAutofit/>
          </a:bodyPr>
          <a:lstStyle>
            <a:lvl1pPr>
              <a:defRPr>
                <a:solidFill>
                  <a:sysClr val="windowText" lastClr="000000"/>
                </a:solidFill>
              </a:defRPr>
            </a:lvl1pPr>
          </a:lstStyle>
          <a:p>
            <a:endParaRPr lang="en-US"/>
          </a:p>
        </p:txBody>
      </p:sp>
    </p:spTree>
    <p:extLst>
      <p:ext uri="{BB962C8B-B14F-4D97-AF65-F5344CB8AC3E}">
        <p14:creationId xmlns:p14="http://schemas.microsoft.com/office/powerpoint/2010/main" val="3792251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BDE36F-14B3-4AEA-BBE4-F2EE70EFF2E0}"/>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EFDD11CB-ED34-4B12-9625-610FCC21DBAC}"/>
              </a:ext>
            </a:extLst>
          </p:cNvPr>
          <p:cNvSpPr>
            <a:spLocks noGrp="1"/>
          </p:cNvSpPr>
          <p:nvPr>
            <p:ph type="ftr" sz="quarter" idx="11"/>
          </p:nvPr>
        </p:nvSpPr>
        <p:spPr/>
        <p:txBody>
          <a:bodyPr/>
          <a:lstStyle/>
          <a:p>
            <a:r>
              <a:rPr lang="en-US"/>
              <a:t>MICROSOFT CONFIDENTIAL</a:t>
            </a:r>
          </a:p>
        </p:txBody>
      </p:sp>
      <p:sp>
        <p:nvSpPr>
          <p:cNvPr id="5" name="Slide Number Placeholder 4">
            <a:extLst>
              <a:ext uri="{FF2B5EF4-FFF2-40B4-BE49-F238E27FC236}">
                <a16:creationId xmlns:a16="http://schemas.microsoft.com/office/drawing/2014/main" id="{4891EFBA-AD95-4FFB-A16C-C724F65090FB}"/>
              </a:ext>
            </a:extLst>
          </p:cNvPr>
          <p:cNvSpPr>
            <a:spLocks noGrp="1"/>
          </p:cNvSpPr>
          <p:nvPr>
            <p:ph type="sldNum" sz="quarter" idx="12"/>
          </p:nvPr>
        </p:nvSpPr>
        <p:spPr/>
        <p:txBody>
          <a:bodyPr/>
          <a:lstStyle/>
          <a:p>
            <a:fld id="{92952735-9F7B-40AF-A7B3-40E1B5550C31}" type="slidenum">
              <a:rPr lang="en-US" smtClean="0"/>
              <a:pPr/>
              <a:t>‹#›</a:t>
            </a:fld>
            <a:endParaRPr lang="en-US"/>
          </a:p>
        </p:txBody>
      </p:sp>
    </p:spTree>
    <p:extLst>
      <p:ext uri="{BB962C8B-B14F-4D97-AF65-F5344CB8AC3E}">
        <p14:creationId xmlns:p14="http://schemas.microsoft.com/office/powerpoint/2010/main" val="8794807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6871065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mp; SUB">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4DAAA5-8D22-4214-BB05-9157E52DC9F3}"/>
              </a:ext>
            </a:extLst>
          </p:cNvPr>
          <p:cNvSpPr>
            <a:spLocks noGrp="1"/>
          </p:cNvSpPr>
          <p:nvPr>
            <p:ph type="title"/>
          </p:nvPr>
        </p:nvSpPr>
        <p:spPr/>
        <p:txBody>
          <a:bodyPr/>
          <a:lstStyle>
            <a:lvl1pPr algn="ctr">
              <a:defRPr/>
            </a:lvl1pPr>
          </a:lstStyle>
          <a:p>
            <a:r>
              <a:rPr lang="en-US"/>
              <a:t>Click to edit Master title style</a:t>
            </a:r>
          </a:p>
        </p:txBody>
      </p:sp>
      <p:sp>
        <p:nvSpPr>
          <p:cNvPr id="4" name="Text Placeholder 3">
            <a:extLst>
              <a:ext uri="{FF2B5EF4-FFF2-40B4-BE49-F238E27FC236}">
                <a16:creationId xmlns:a16="http://schemas.microsoft.com/office/drawing/2014/main" id="{BB2D1D95-65AC-46A1-A67B-514678A8ACB5}"/>
              </a:ext>
            </a:extLst>
          </p:cNvPr>
          <p:cNvSpPr>
            <a:spLocks noGrp="1"/>
          </p:cNvSpPr>
          <p:nvPr>
            <p:ph type="body" sz="quarter" idx="10"/>
          </p:nvPr>
        </p:nvSpPr>
        <p:spPr>
          <a:xfrm>
            <a:off x="588964" y="949326"/>
            <a:ext cx="11014075" cy="369332"/>
          </a:xfrm>
        </p:spPr>
        <p:txBody>
          <a:bodyPr/>
          <a:lstStyle>
            <a:lvl1pPr algn="ctr">
              <a:defRPr lang="en-US" sz="2400" kern="1200" spc="0" baseline="0">
                <a:solidFill>
                  <a:schemeClr val="accent1">
                    <a:lumMod val="60000"/>
                    <a:lumOff val="40000"/>
                  </a:schemeClr>
                </a:solidFill>
                <a:latin typeface="+mn-lt"/>
                <a:ea typeface="+mn-ea"/>
                <a:cs typeface="Segoe UI" panose="020B0502040204020203" pitchFamily="34" charset="0"/>
              </a:defRPr>
            </a:lvl1pPr>
            <a:lvl2pPr algn="ctr">
              <a:defRPr/>
            </a:lvl2pPr>
            <a:lvl3pPr algn="ctr">
              <a:defRPr/>
            </a:lvl3pPr>
            <a:lvl4pPr algn="ctr">
              <a:defRPr/>
            </a:lvl4pPr>
            <a:lvl5pPr algn="ctr">
              <a:defRPr/>
            </a:lvl5pPr>
          </a:lstStyle>
          <a:p>
            <a:pPr lvl="0"/>
            <a:r>
              <a:rPr lang="en-US"/>
              <a:t>Click to edit Master text styles</a:t>
            </a:r>
          </a:p>
        </p:txBody>
      </p:sp>
    </p:spTree>
    <p:extLst>
      <p:ext uri="{BB962C8B-B14F-4D97-AF65-F5344CB8AC3E}">
        <p14:creationId xmlns:p14="http://schemas.microsoft.com/office/powerpoint/2010/main" val="13750292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Azure Data All Hands">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FEE0C23-C0DD-6E4A-9E72-11CB6C3AA833}"/>
              </a:ext>
            </a:extLst>
          </p:cNvPr>
          <p:cNvSpPr/>
          <p:nvPr userDrawn="1"/>
        </p:nvSpPr>
        <p:spPr bwMode="auto">
          <a:xfrm>
            <a:off x="5326065" y="0"/>
            <a:ext cx="6865937"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49"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4" name="Graphic 3">
            <a:extLst>
              <a:ext uri="{FF2B5EF4-FFF2-40B4-BE49-F238E27FC236}">
                <a16:creationId xmlns:a16="http://schemas.microsoft.com/office/drawing/2014/main" id="{A57CF859-E00A-8047-B30C-E47B6D4BB41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11373" y="377373"/>
            <a:ext cx="6103257" cy="6103257"/>
          </a:xfrm>
          <a:prstGeom prst="rect">
            <a:avLst/>
          </a:prstGeom>
        </p:spPr>
      </p:pic>
      <p:sp>
        <p:nvSpPr>
          <p:cNvPr id="3" name="Rectangle 2">
            <a:extLst>
              <a:ext uri="{FF2B5EF4-FFF2-40B4-BE49-F238E27FC236}">
                <a16:creationId xmlns:a16="http://schemas.microsoft.com/office/drawing/2014/main" id="{4696F784-A615-2F41-93AA-8064D970D771}"/>
              </a:ext>
            </a:extLst>
          </p:cNvPr>
          <p:cNvSpPr/>
          <p:nvPr userDrawn="1"/>
        </p:nvSpPr>
        <p:spPr bwMode="auto">
          <a:xfrm>
            <a:off x="1" y="1"/>
            <a:ext cx="12192000" cy="6858000"/>
          </a:xfrm>
          <a:prstGeom prst="rect">
            <a:avLst/>
          </a:prstGeom>
          <a:gradFill>
            <a:gsLst>
              <a:gs pos="100000">
                <a:schemeClr val="accent1">
                  <a:alpha val="25000"/>
                </a:schemeClr>
              </a:gs>
              <a:gs pos="0">
                <a:schemeClr val="accent1">
                  <a:alpha val="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49"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2548652"/>
            <a:ext cx="4167887" cy="984885"/>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3" y="3962400"/>
            <a:ext cx="4164583" cy="338555"/>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10" name="Text Placeholder 4">
            <a:extLst>
              <a:ext uri="{FF2B5EF4-FFF2-40B4-BE49-F238E27FC236}">
                <a16:creationId xmlns:a16="http://schemas.microsoft.com/office/drawing/2014/main" id="{9971DF7F-2C6F-C047-87E6-01BCE692B33C}"/>
              </a:ext>
            </a:extLst>
          </p:cNvPr>
          <p:cNvSpPr>
            <a:spLocks noGrp="1"/>
          </p:cNvSpPr>
          <p:nvPr>
            <p:ph type="body" sz="quarter" idx="13" hasCustomPrompt="1"/>
          </p:nvPr>
        </p:nvSpPr>
        <p:spPr>
          <a:xfrm>
            <a:off x="582043" y="6088742"/>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Date</a:t>
            </a:r>
          </a:p>
        </p:txBody>
      </p:sp>
      <p:sp>
        <p:nvSpPr>
          <p:cNvPr id="11" name="Text Placeholder 4">
            <a:extLst>
              <a:ext uri="{FF2B5EF4-FFF2-40B4-BE49-F238E27FC236}">
                <a16:creationId xmlns:a16="http://schemas.microsoft.com/office/drawing/2014/main" id="{F5A9D17E-0B71-3F4E-966C-B9B2C5D11AAB}"/>
              </a:ext>
            </a:extLst>
          </p:cNvPr>
          <p:cNvSpPr>
            <a:spLocks noGrp="1"/>
          </p:cNvSpPr>
          <p:nvPr>
            <p:ph type="body" sz="quarter" idx="14" hasCustomPrompt="1"/>
          </p:nvPr>
        </p:nvSpPr>
        <p:spPr>
          <a:xfrm>
            <a:off x="582043" y="4400890"/>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Speaker title</a:t>
            </a:r>
          </a:p>
        </p:txBody>
      </p:sp>
      <p:pic>
        <p:nvPicPr>
          <p:cNvPr id="9" name="MS logo white - EMF" descr="Microsoft logo white text version">
            <a:extLst>
              <a:ext uri="{FF2B5EF4-FFF2-40B4-BE49-F238E27FC236}">
                <a16:creationId xmlns:a16="http://schemas.microsoft.com/office/drawing/2014/main" id="{34ABE124-0544-0C4D-9FCE-68AA16069F0C}"/>
              </a:ext>
            </a:extLst>
          </p:cNvPr>
          <p:cNvPicPr>
            <a:picLocks noChangeAspect="1"/>
          </p:cNvPicPr>
          <p:nvPr userDrawn="1"/>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823273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492443"/>
          </a:xfrm>
        </p:spPr>
        <p:txBody>
          <a:bodyPr/>
          <a:lstStyle/>
          <a:p>
            <a:r>
              <a:rPr lang="en-US"/>
              <a:t>Click to edit Master title style</a:t>
            </a:r>
          </a:p>
        </p:txBody>
      </p:sp>
    </p:spTree>
    <p:extLst>
      <p:ext uri="{BB962C8B-B14F-4D97-AF65-F5344CB8AC3E}">
        <p14:creationId xmlns:p14="http://schemas.microsoft.com/office/powerpoint/2010/main" val="617049287"/>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2E6A9-8BB7-4D0C-9F11-C2A94F8EF6F0}"/>
              </a:ext>
            </a:extLst>
          </p:cNvPr>
          <p:cNvSpPr>
            <a:spLocks noGrp="1"/>
          </p:cNvSpPr>
          <p:nvPr>
            <p:ph type="title"/>
          </p:nvPr>
        </p:nvSpPr>
        <p:spPr>
          <a:xfrm>
            <a:off x="588265" y="2444116"/>
            <a:ext cx="3305007" cy="984885"/>
          </a:xfrm>
        </p:spPr>
        <p:txBody>
          <a:bodyPr anchor="b"/>
          <a:lstStyle/>
          <a:p>
            <a:r>
              <a:rPr lang="en-US"/>
              <a:t>Click to edit Master title style</a:t>
            </a:r>
          </a:p>
        </p:txBody>
      </p:sp>
      <p:grpSp>
        <p:nvGrpSpPr>
          <p:cNvPr id="3" name="Group 2">
            <a:extLst>
              <a:ext uri="{FF2B5EF4-FFF2-40B4-BE49-F238E27FC236}">
                <a16:creationId xmlns:a16="http://schemas.microsoft.com/office/drawing/2014/main" id="{B06F904A-417A-4F29-9186-8A901AE92182}"/>
              </a:ext>
            </a:extLst>
          </p:cNvPr>
          <p:cNvGrpSpPr/>
          <p:nvPr userDrawn="1"/>
        </p:nvGrpSpPr>
        <p:grpSpPr>
          <a:xfrm>
            <a:off x="5088577" y="780703"/>
            <a:ext cx="6956011" cy="5296595"/>
            <a:chOff x="3681202" y="82368"/>
            <a:chExt cx="8642455" cy="6728530"/>
          </a:xfrm>
        </p:grpSpPr>
        <p:pic>
          <p:nvPicPr>
            <p:cNvPr id="6" name="Picture 5">
              <a:extLst>
                <a:ext uri="{FF2B5EF4-FFF2-40B4-BE49-F238E27FC236}">
                  <a16:creationId xmlns:a16="http://schemas.microsoft.com/office/drawing/2014/main" id="{A69FB3C6-BF59-446A-A978-046CE2FD593D}"/>
                </a:ext>
              </a:extLst>
            </p:cNvPr>
            <p:cNvPicPr>
              <a:picLocks noChangeAspect="1"/>
            </p:cNvPicPr>
            <p:nvPr userDrawn="1"/>
          </p:nvPicPr>
          <p:blipFill>
            <a:blip r:embed="rId2"/>
            <a:stretch>
              <a:fillRect/>
            </a:stretch>
          </p:blipFill>
          <p:spPr>
            <a:xfrm>
              <a:off x="4490300" y="5629923"/>
              <a:ext cx="1165434" cy="554430"/>
            </a:xfrm>
            <a:prstGeom prst="rect">
              <a:avLst/>
            </a:prstGeom>
          </p:spPr>
        </p:pic>
        <p:pic>
          <p:nvPicPr>
            <p:cNvPr id="5" name="Picture 4">
              <a:extLst>
                <a:ext uri="{FF2B5EF4-FFF2-40B4-BE49-F238E27FC236}">
                  <a16:creationId xmlns:a16="http://schemas.microsoft.com/office/drawing/2014/main" id="{5C280BE7-BFD7-45F7-964C-0BFA8186B9BB}"/>
                </a:ext>
              </a:extLst>
            </p:cNvPr>
            <p:cNvPicPr>
              <a:picLocks noChangeAspect="1"/>
            </p:cNvPicPr>
            <p:nvPr userDrawn="1"/>
          </p:nvPicPr>
          <p:blipFill rotWithShape="1">
            <a:blip r:embed="rId3"/>
            <a:srcRect r="1211"/>
            <a:stretch/>
          </p:blipFill>
          <p:spPr>
            <a:xfrm>
              <a:off x="4487805" y="806451"/>
              <a:ext cx="7240369" cy="5232861"/>
            </a:xfrm>
            <a:prstGeom prst="rect">
              <a:avLst/>
            </a:prstGeom>
          </p:spPr>
        </p:pic>
        <p:sp>
          <p:nvSpPr>
            <p:cNvPr id="7" name="Rectangle 6">
              <a:extLst>
                <a:ext uri="{FF2B5EF4-FFF2-40B4-BE49-F238E27FC236}">
                  <a16:creationId xmlns:a16="http://schemas.microsoft.com/office/drawing/2014/main" id="{69C7691F-35D0-4E3C-90D4-0956DD813FED}"/>
                </a:ext>
              </a:extLst>
            </p:cNvPr>
            <p:cNvSpPr/>
            <p:nvPr userDrawn="1"/>
          </p:nvSpPr>
          <p:spPr bwMode="auto">
            <a:xfrm>
              <a:off x="5625630" y="5976273"/>
              <a:ext cx="6102544" cy="20808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0" name="Picture 9" descr="A screenshot of a computer screen&#10;&#10;Description automatically generated">
              <a:extLst>
                <a:ext uri="{FF2B5EF4-FFF2-40B4-BE49-F238E27FC236}">
                  <a16:creationId xmlns:a16="http://schemas.microsoft.com/office/drawing/2014/main" id="{3F4B856B-435C-44B1-ADF1-49553E3DA47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803" r="28506"/>
            <a:stretch/>
          </p:blipFill>
          <p:spPr>
            <a:xfrm>
              <a:off x="3681202" y="82368"/>
              <a:ext cx="6938672" cy="6728530"/>
            </a:xfrm>
            <a:prstGeom prst="rect">
              <a:avLst/>
            </a:prstGeom>
          </p:spPr>
        </p:pic>
        <p:pic>
          <p:nvPicPr>
            <p:cNvPr id="15" name="Picture 14" descr="A screenshot of a computer screen&#10;&#10;Description automatically generated">
              <a:extLst>
                <a:ext uri="{FF2B5EF4-FFF2-40B4-BE49-F238E27FC236}">
                  <a16:creationId xmlns:a16="http://schemas.microsoft.com/office/drawing/2014/main" id="{5726B699-D961-4831-A842-B56F129865C4}"/>
                </a:ext>
              </a:extLst>
            </p:cNvPr>
            <p:cNvPicPr>
              <a:picLocks noChangeAspect="1"/>
            </p:cNvPicPr>
            <p:nvPr userDrawn="1"/>
          </p:nvPicPr>
          <p:blipFill rotWithShape="1">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79459" r="1"/>
            <a:stretch/>
          </p:blipFill>
          <p:spPr>
            <a:xfrm>
              <a:off x="10379243" y="82368"/>
              <a:ext cx="1944414" cy="6728530"/>
            </a:xfrm>
            <a:prstGeom prst="rect">
              <a:avLst/>
            </a:prstGeom>
          </p:spPr>
        </p:pic>
      </p:grpSp>
    </p:spTree>
    <p:extLst>
      <p:ext uri="{BB962C8B-B14F-4D97-AF65-F5344CB8AC3E}">
        <p14:creationId xmlns:p14="http://schemas.microsoft.com/office/powerpoint/2010/main" val="3301273395"/>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3816">
          <p15:clr>
            <a:srgbClr val="5ACBF0"/>
          </p15:clr>
        </p15:guide>
        <p15:guide id="30" orient="horz" pos="384">
          <p15:clr>
            <a:srgbClr val="5ACBF0"/>
          </p15:clr>
        </p15:guide>
        <p15:guide id="31" pos="2832">
          <p15:clr>
            <a:srgbClr val="FBAE40"/>
          </p15:clr>
        </p15:guide>
        <p15:guide id="32" pos="7392">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278292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2F253213-343D-EC4E-80BF-981DFB4846FE}"/>
              </a:ext>
            </a:extLst>
          </p:cNvPr>
          <p:cNvSpPr>
            <a:spLocks noGrp="1"/>
          </p:cNvSpPr>
          <p:nvPr>
            <p:ph type="body" sz="quarter" idx="12" hasCustomPrompt="1"/>
          </p:nvPr>
        </p:nvSpPr>
        <p:spPr>
          <a:xfrm>
            <a:off x="365761" y="409301"/>
            <a:ext cx="11390811" cy="670563"/>
          </a:xfrm>
        </p:spPr>
        <p:txBody>
          <a:bodyPr>
            <a:noAutofit/>
          </a:bodyPr>
          <a:lstStyle>
            <a:lvl1pPr marL="0" indent="0" algn="l">
              <a:buNone/>
              <a:defRPr sz="4000" b="1" i="0" spc="0">
                <a:solidFill>
                  <a:schemeClr val="tx1"/>
                </a:solidFill>
                <a:latin typeface="Segoe UI Semibold" panose="020B0502040204020203" pitchFamily="34" charset="0"/>
                <a:cs typeface="Segoe UI Semibold" panose="020B0502040204020203" pitchFamily="34"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Slide title goes here</a:t>
            </a:r>
          </a:p>
        </p:txBody>
      </p:sp>
      <p:sp>
        <p:nvSpPr>
          <p:cNvPr id="8" name="Text Placeholder 3">
            <a:extLst>
              <a:ext uri="{FF2B5EF4-FFF2-40B4-BE49-F238E27FC236}">
                <a16:creationId xmlns:a16="http://schemas.microsoft.com/office/drawing/2014/main" id="{399B133C-4C10-6645-86DA-1C2FAC40C9C0}"/>
              </a:ext>
            </a:extLst>
          </p:cNvPr>
          <p:cNvSpPr>
            <a:spLocks noGrp="1"/>
          </p:cNvSpPr>
          <p:nvPr>
            <p:ph type="body" sz="quarter" idx="10" hasCustomPrompt="1"/>
          </p:nvPr>
        </p:nvSpPr>
        <p:spPr>
          <a:xfrm>
            <a:off x="365761" y="1990653"/>
            <a:ext cx="11390811" cy="4166307"/>
          </a:xfrm>
        </p:spPr>
        <p:txBody>
          <a:bodyPr>
            <a:normAutofit/>
          </a:bodyPr>
          <a:lstStyle>
            <a:lvl1pPr marL="0" indent="0">
              <a:buNone/>
              <a:defRPr sz="1600">
                <a:solidFill>
                  <a:schemeClr val="tx1"/>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a:t>Content goes here</a:t>
            </a:r>
          </a:p>
        </p:txBody>
      </p:sp>
      <p:sp>
        <p:nvSpPr>
          <p:cNvPr id="9" name="Text Placeholder 3">
            <a:extLst>
              <a:ext uri="{FF2B5EF4-FFF2-40B4-BE49-F238E27FC236}">
                <a16:creationId xmlns:a16="http://schemas.microsoft.com/office/drawing/2014/main" id="{F4EF1F14-E210-5E4E-AD6C-FBD6DF26FEB7}"/>
              </a:ext>
            </a:extLst>
          </p:cNvPr>
          <p:cNvSpPr>
            <a:spLocks noGrp="1"/>
          </p:cNvSpPr>
          <p:nvPr>
            <p:ph type="body" sz="quarter" idx="11" hasCustomPrompt="1"/>
          </p:nvPr>
        </p:nvSpPr>
        <p:spPr>
          <a:xfrm>
            <a:off x="365761" y="1543325"/>
            <a:ext cx="11390811" cy="409484"/>
          </a:xfrm>
        </p:spPr>
        <p:txBody>
          <a:bodyPr>
            <a:normAutofit/>
          </a:bodyPr>
          <a:lstStyle>
            <a:lvl1pPr marL="0" indent="0">
              <a:buNone/>
              <a:defRPr sz="2000" b="1" i="0">
                <a:solidFill>
                  <a:schemeClr val="accent1"/>
                </a:solidFill>
                <a:latin typeface="Segoe UI Semibold" panose="020B0502040204020203" pitchFamily="34" charset="0"/>
                <a:cs typeface="Segoe UI Semibold" panose="020B0502040204020203" pitchFamily="34" charset="0"/>
              </a:defRPr>
            </a:lvl1pPr>
            <a:lvl2pPr marL="457189" indent="0">
              <a:buNone/>
              <a:defRPr/>
            </a:lvl2pPr>
            <a:lvl3pPr marL="914377" indent="0">
              <a:buNone/>
              <a:defRPr/>
            </a:lvl3pPr>
            <a:lvl4pPr marL="1371566" indent="0">
              <a:buNone/>
              <a:defRPr/>
            </a:lvl4pPr>
            <a:lvl5pPr marL="1828754" indent="0">
              <a:buNone/>
              <a:defRPr/>
            </a:lvl5pPr>
          </a:lstStyle>
          <a:p>
            <a:pPr lvl="0"/>
            <a:r>
              <a:rPr lang="en-US"/>
              <a:t>Content title goes here</a:t>
            </a:r>
          </a:p>
        </p:txBody>
      </p:sp>
      <p:pic>
        <p:nvPicPr>
          <p:cNvPr id="10" name="Picture 9">
            <a:extLst>
              <a:ext uri="{FF2B5EF4-FFF2-40B4-BE49-F238E27FC236}">
                <a16:creationId xmlns:a16="http://schemas.microsoft.com/office/drawing/2014/main" id="{785F4A40-189E-E241-84B7-DFBC61D586AD}"/>
              </a:ext>
            </a:extLst>
          </p:cNvPr>
          <p:cNvPicPr>
            <a:picLocks noChangeAspect="1"/>
          </p:cNvPicPr>
          <p:nvPr userDrawn="1"/>
        </p:nvPicPr>
        <p:blipFill>
          <a:blip r:embed="rId2"/>
          <a:stretch>
            <a:fillRect/>
          </a:stretch>
        </p:blipFill>
        <p:spPr>
          <a:xfrm>
            <a:off x="10582277" y="6346521"/>
            <a:ext cx="1517649" cy="501497"/>
          </a:xfrm>
          <a:prstGeom prst="rect">
            <a:avLst/>
          </a:prstGeom>
        </p:spPr>
      </p:pic>
    </p:spTree>
    <p:extLst>
      <p:ext uri="{BB962C8B-B14F-4D97-AF65-F5344CB8AC3E}">
        <p14:creationId xmlns:p14="http://schemas.microsoft.com/office/powerpoint/2010/main" val="2774871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B5359982-D87D-4510-8C17-75850A9F0EFE}"/>
              </a:ext>
            </a:extLst>
          </p:cNvPr>
          <p:cNvSpPr>
            <a:spLocks noGrp="1"/>
          </p:cNvSpPr>
          <p:nvPr>
            <p:ph type="body" sz="quarter" idx="12"/>
          </p:nvPr>
        </p:nvSpPr>
        <p:spPr>
          <a:xfrm>
            <a:off x="588264" y="1436689"/>
            <a:ext cx="5363275" cy="369332"/>
          </a:xfrm>
        </p:spPr>
        <p:txBody>
          <a:bodyPr/>
          <a:lstStyle>
            <a:lvl1pPr>
              <a:defRPr sz="2400">
                <a:solidFill>
                  <a:schemeClr val="accent2"/>
                </a:solidFill>
              </a:defRPr>
            </a:lvl1pPr>
            <a:lvl2pPr>
              <a:defRPr sz="1800"/>
            </a:lvl2pPr>
            <a:lvl3pPr>
              <a:defRPr sz="1400"/>
            </a:lvl3pPr>
            <a:lvl4pPr>
              <a:defRPr sz="1200"/>
            </a:lvl4pPr>
            <a:lvl5pPr>
              <a:defRPr sz="1200"/>
            </a:lvl5pPr>
          </a:lstStyle>
          <a:p>
            <a:pPr lvl="0"/>
            <a:r>
              <a:rPr lang="en-US"/>
              <a:t>Click to edit Master text styles</a:t>
            </a:r>
          </a:p>
        </p:txBody>
      </p:sp>
      <p:sp>
        <p:nvSpPr>
          <p:cNvPr id="2" name="Title 1">
            <a:extLst>
              <a:ext uri="{FF2B5EF4-FFF2-40B4-BE49-F238E27FC236}">
                <a16:creationId xmlns:a16="http://schemas.microsoft.com/office/drawing/2014/main" id="{BE91932C-BE0C-0B1B-3C97-FC6937B6561E}"/>
              </a:ext>
            </a:extLst>
          </p:cNvPr>
          <p:cNvSpPr>
            <a:spLocks noGrp="1"/>
          </p:cNvSpPr>
          <p:nvPr>
            <p:ph type="title"/>
          </p:nvPr>
        </p:nvSpPr>
        <p:spPr>
          <a:xfrm>
            <a:off x="588264" y="457201"/>
            <a:ext cx="5753859" cy="492443"/>
          </a:xfrm>
        </p:spPr>
        <p:txBody>
          <a:bodyPr/>
          <a:lstStyle>
            <a:lvl1pPr algn="l">
              <a:defRPr/>
            </a:lvl1pPr>
          </a:lstStyle>
          <a:p>
            <a:r>
              <a:rPr lang="en-US"/>
              <a:t>Click to edit Master title style</a:t>
            </a:r>
          </a:p>
        </p:txBody>
      </p:sp>
      <p:sp>
        <p:nvSpPr>
          <p:cNvPr id="6" name="Text Placeholder 6">
            <a:extLst>
              <a:ext uri="{FF2B5EF4-FFF2-40B4-BE49-F238E27FC236}">
                <a16:creationId xmlns:a16="http://schemas.microsoft.com/office/drawing/2014/main" id="{E3B2EF26-51ED-E87E-B8E2-5C7FF41C8E2C}"/>
              </a:ext>
            </a:extLst>
          </p:cNvPr>
          <p:cNvSpPr>
            <a:spLocks noGrp="1"/>
          </p:cNvSpPr>
          <p:nvPr>
            <p:ph type="body" sz="quarter" idx="13"/>
          </p:nvPr>
        </p:nvSpPr>
        <p:spPr>
          <a:xfrm>
            <a:off x="588264" y="2017714"/>
            <a:ext cx="5363275" cy="1603857"/>
          </a:xfrm>
        </p:spPr>
        <p:txBody>
          <a:bodyPr/>
          <a:lstStyle>
            <a:lvl1pPr>
              <a:defRPr sz="2000">
                <a:solidFill>
                  <a:schemeClr val="tx1"/>
                </a:solidFill>
              </a:defRPr>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20270AFD-2991-7D6B-9A65-B9B1D944A173}"/>
              </a:ext>
            </a:extLst>
          </p:cNvPr>
          <p:cNvSpPr>
            <a:spLocks noGrp="1"/>
          </p:cNvSpPr>
          <p:nvPr>
            <p:ph type="body" sz="quarter" idx="14"/>
          </p:nvPr>
        </p:nvSpPr>
        <p:spPr>
          <a:xfrm>
            <a:off x="6240463" y="2017714"/>
            <a:ext cx="5363275" cy="1603857"/>
          </a:xfrm>
        </p:spPr>
        <p:txBody>
          <a:bodyPr/>
          <a:lstStyle>
            <a:lvl1pPr>
              <a:defRPr sz="2000">
                <a:solidFill>
                  <a:schemeClr val="tx1"/>
                </a:solidFill>
              </a:defRPr>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902598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4201" y="3429000"/>
            <a:ext cx="4043371" cy="1419192"/>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55AC74-6616-2D39-56B3-39F4AF6F6EA7}"/>
              </a:ext>
            </a:extLst>
          </p:cNvPr>
          <p:cNvSpPr>
            <a:spLocks noGrp="1"/>
          </p:cNvSpPr>
          <p:nvPr>
            <p:ph type="body" sz="quarter" idx="12"/>
          </p:nvPr>
        </p:nvSpPr>
        <p:spPr>
          <a:xfrm>
            <a:off x="6096000" y="922565"/>
            <a:ext cx="5507736" cy="1573080"/>
          </a:xfrm>
        </p:spPr>
        <p:txBody>
          <a:bodyPr/>
          <a:lstStyle>
            <a:lvl1pPr>
              <a:defRPr sz="2400">
                <a:solidFill>
                  <a:schemeClr val="accent2"/>
                </a:solidFill>
              </a:defRPr>
            </a:lvl1pPr>
            <a:lvl2pPr>
              <a:defRPr sz="18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8">
            <a:extLst>
              <a:ext uri="{FF2B5EF4-FFF2-40B4-BE49-F238E27FC236}">
                <a16:creationId xmlns:a16="http://schemas.microsoft.com/office/drawing/2014/main" id="{9E072F35-F29F-7350-ABFA-8808C32DC9DF}"/>
              </a:ext>
            </a:extLst>
          </p:cNvPr>
          <p:cNvSpPr>
            <a:spLocks noGrp="1"/>
          </p:cNvSpPr>
          <p:nvPr>
            <p:ph type="title"/>
          </p:nvPr>
        </p:nvSpPr>
        <p:spPr>
          <a:xfrm>
            <a:off x="588264" y="2369856"/>
            <a:ext cx="4131221" cy="984885"/>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14879842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9"/>
            <a:ext cx="9144000" cy="553997"/>
          </a:xfrm>
          <a:noFill/>
        </p:spPr>
        <p:txBody>
          <a:bodyPr lIns="0" tIns="0" rIns="0" bIns="0" anchor="b" anchorCtr="0">
            <a:spAutoFit/>
          </a:bodyPr>
          <a:lstStyle>
            <a:lvl1pPr>
              <a:defRPr sz="3600"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38555"/>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4258531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8FF18-9BD3-49EC-8393-12EF9F3B421A}"/>
              </a:ext>
            </a:extLst>
          </p:cNvPr>
          <p:cNvSpPr>
            <a:spLocks noGrp="1"/>
          </p:cNvSpPr>
          <p:nvPr>
            <p:ph type="title"/>
          </p:nvPr>
        </p:nvSpPr>
        <p:spPr>
          <a:xfrm>
            <a:off x="588265" y="2862297"/>
            <a:ext cx="3992212" cy="492443"/>
          </a:xfrm>
        </p:spPr>
        <p:txBody>
          <a:bodyPr anchor="b"/>
          <a:lstStyle>
            <a:lvl1pPr algn="l">
              <a:defRPr>
                <a:solidFill>
                  <a:schemeClr val="tx1"/>
                </a:solidFill>
              </a:defRPr>
            </a:lvl1pPr>
          </a:lstStyle>
          <a:p>
            <a:r>
              <a:rPr lang="en-US"/>
              <a:t>Click to edit Master</a:t>
            </a:r>
          </a:p>
        </p:txBody>
      </p:sp>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8265" y="3429000"/>
            <a:ext cx="4043371" cy="1419192"/>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290815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30. Four points">
  <p:cSld name="30. Four points">
    <p:spTree>
      <p:nvGrpSpPr>
        <p:cNvPr id="1" name="Shape 477"/>
        <p:cNvGrpSpPr/>
        <p:nvPr/>
      </p:nvGrpSpPr>
      <p:grpSpPr>
        <a:xfrm>
          <a:off x="0" y="0"/>
          <a:ext cx="0" cy="0"/>
          <a:chOff x="0" y="0"/>
          <a:chExt cx="0" cy="0"/>
        </a:xfrm>
      </p:grpSpPr>
      <p:sp>
        <p:nvSpPr>
          <p:cNvPr id="478" name="Google Shape;478;p36"/>
          <p:cNvSpPr/>
          <p:nvPr/>
        </p:nvSpPr>
        <p:spPr>
          <a:xfrm>
            <a:off x="6107431" y="964743"/>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79" name="Google Shape;479;p36"/>
          <p:cNvSpPr/>
          <p:nvPr/>
        </p:nvSpPr>
        <p:spPr>
          <a:xfrm>
            <a:off x="6107431" y="2344721"/>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80" name="Google Shape;480;p36"/>
          <p:cNvSpPr/>
          <p:nvPr/>
        </p:nvSpPr>
        <p:spPr>
          <a:xfrm>
            <a:off x="6107431" y="3677095"/>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sp>
        <p:nvSpPr>
          <p:cNvPr id="481" name="Google Shape;481;p36"/>
          <p:cNvSpPr/>
          <p:nvPr/>
        </p:nvSpPr>
        <p:spPr>
          <a:xfrm>
            <a:off x="6107431" y="5095629"/>
            <a:ext cx="731600" cy="727200"/>
          </a:xfrm>
          <a:prstGeom prst="ellipse">
            <a:avLst/>
          </a:prstGeom>
          <a:noFill/>
          <a:ln w="19050" cap="flat" cmpd="sng">
            <a:solidFill>
              <a:schemeClr val="accent1"/>
            </a:solidFill>
            <a:prstDash val="solid"/>
            <a:miter lim="400000"/>
            <a:headEnd type="none" w="sm" len="sm"/>
            <a:tailEnd type="none" w="sm" len="sm"/>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6FC"/>
              </a:buClr>
              <a:buSzPts val="900"/>
              <a:buFont typeface="Arial"/>
              <a:buNone/>
            </a:pPr>
            <a:endParaRPr sz="1200" b="0" i="0" u="none" strike="noStrike" cap="none">
              <a:solidFill>
                <a:srgbClr val="6E7681"/>
              </a:solidFill>
              <a:latin typeface="Arial"/>
              <a:ea typeface="Arial"/>
              <a:cs typeface="Arial"/>
              <a:sym typeface="Arial"/>
            </a:endParaRPr>
          </a:p>
        </p:txBody>
      </p:sp>
      <p:grpSp>
        <p:nvGrpSpPr>
          <p:cNvPr id="482" name="Google Shape;482;p36"/>
          <p:cNvGrpSpPr/>
          <p:nvPr/>
        </p:nvGrpSpPr>
        <p:grpSpPr>
          <a:xfrm>
            <a:off x="12253600" y="1"/>
            <a:ext cx="3438923" cy="3424452"/>
            <a:chOff x="22170399" y="777240"/>
            <a:chExt cx="6877845" cy="6848903"/>
          </a:xfrm>
        </p:grpSpPr>
        <p:grpSp>
          <p:nvGrpSpPr>
            <p:cNvPr id="483" name="Google Shape;483;p36"/>
            <p:cNvGrpSpPr/>
            <p:nvPr/>
          </p:nvGrpSpPr>
          <p:grpSpPr>
            <a:xfrm>
              <a:off x="22170399" y="777240"/>
              <a:ext cx="6877845" cy="6848903"/>
              <a:chOff x="22155159" y="0"/>
              <a:chExt cx="6877845" cy="6848903"/>
            </a:xfrm>
          </p:grpSpPr>
          <p:sp>
            <p:nvSpPr>
              <p:cNvPr id="484" name="Google Shape;484;p36"/>
              <p:cNvSpPr/>
              <p:nvPr/>
            </p:nvSpPr>
            <p:spPr>
              <a:xfrm>
                <a:off x="22155159" y="1972983"/>
                <a:ext cx="6877845" cy="914400"/>
              </a:xfrm>
              <a:prstGeom prst="roundRect">
                <a:avLst>
                  <a:gd name="adj" fmla="val 6778"/>
                </a:avLst>
              </a:prstGeom>
              <a:solidFill>
                <a:srgbClr val="A371F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Purple-04 #A371F7</a:t>
                </a:r>
                <a:endParaRPr sz="667"/>
              </a:p>
            </p:txBody>
          </p:sp>
          <p:sp>
            <p:nvSpPr>
              <p:cNvPr id="485" name="Google Shape;485;p36"/>
              <p:cNvSpPr/>
              <p:nvPr/>
            </p:nvSpPr>
            <p:spPr>
              <a:xfrm>
                <a:off x="22155159" y="2964166"/>
                <a:ext cx="6877845" cy="914400"/>
              </a:xfrm>
              <a:prstGeom prst="roundRect">
                <a:avLst>
                  <a:gd name="adj" fmla="val 9257"/>
                </a:avLst>
              </a:prstGeom>
              <a:solidFill>
                <a:srgbClr val="6E40C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Purple-06 #6E40C9</a:t>
                </a:r>
                <a:endParaRPr sz="667"/>
              </a:p>
            </p:txBody>
          </p:sp>
          <p:sp>
            <p:nvSpPr>
              <p:cNvPr id="486" name="Google Shape;486;p36"/>
              <p:cNvSpPr/>
              <p:nvPr/>
            </p:nvSpPr>
            <p:spPr>
              <a:xfrm>
                <a:off x="22155159" y="3953413"/>
                <a:ext cx="3375694" cy="914400"/>
              </a:xfrm>
              <a:prstGeom prst="roundRect">
                <a:avLst>
                  <a:gd name="adj" fmla="val 7010"/>
                </a:avLst>
              </a:prstGeom>
              <a:solidFill>
                <a:srgbClr val="388B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Blue-04 #388BFD</a:t>
                </a:r>
                <a:endParaRPr sz="667"/>
              </a:p>
            </p:txBody>
          </p:sp>
          <p:sp>
            <p:nvSpPr>
              <p:cNvPr id="487" name="Google Shape;487;p36"/>
              <p:cNvSpPr/>
              <p:nvPr/>
            </p:nvSpPr>
            <p:spPr>
              <a:xfrm>
                <a:off x="25631437" y="3953413"/>
                <a:ext cx="3401567" cy="914400"/>
              </a:xfrm>
              <a:prstGeom prst="roundRect">
                <a:avLst>
                  <a:gd name="adj" fmla="val 7229"/>
                </a:avLst>
              </a:prstGeom>
              <a:solidFill>
                <a:srgbClr val="1158C7"/>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Blue-06 #1158C7</a:t>
                </a:r>
                <a:endParaRPr sz="667"/>
              </a:p>
            </p:txBody>
          </p:sp>
          <p:sp>
            <p:nvSpPr>
              <p:cNvPr id="488" name="Google Shape;488;p36"/>
              <p:cNvSpPr/>
              <p:nvPr/>
            </p:nvSpPr>
            <p:spPr>
              <a:xfrm>
                <a:off x="22155159" y="4942660"/>
                <a:ext cx="3375694" cy="914400"/>
              </a:xfrm>
              <a:prstGeom prst="roundRect">
                <a:avLst>
                  <a:gd name="adj" fmla="val 6836"/>
                </a:avLst>
              </a:prstGeom>
              <a:solidFill>
                <a:srgbClr val="56D36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Large title text, 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Green-02 #56D364</a:t>
                </a:r>
                <a:endParaRPr sz="667"/>
              </a:p>
            </p:txBody>
          </p:sp>
          <p:sp>
            <p:nvSpPr>
              <p:cNvPr id="489" name="Google Shape;489;p36"/>
              <p:cNvSpPr/>
              <p:nvPr/>
            </p:nvSpPr>
            <p:spPr>
              <a:xfrm>
                <a:off x="25631437" y="4942660"/>
                <a:ext cx="3401567" cy="914400"/>
              </a:xfrm>
              <a:prstGeom prst="roundRect">
                <a:avLst>
                  <a:gd name="adj" fmla="val 6410"/>
                </a:avLst>
              </a:prstGeom>
              <a:solidFill>
                <a:srgbClr val="2EA043"/>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Green-04 #2EA043</a:t>
                </a:r>
                <a:endParaRPr sz="667"/>
              </a:p>
            </p:txBody>
          </p:sp>
          <p:sp>
            <p:nvSpPr>
              <p:cNvPr id="490" name="Google Shape;490;p36"/>
              <p:cNvSpPr/>
              <p:nvPr/>
            </p:nvSpPr>
            <p:spPr>
              <a:xfrm>
                <a:off x="22155159" y="0"/>
                <a:ext cx="6877845" cy="914400"/>
              </a:xfrm>
              <a:prstGeom prst="roundRect">
                <a:avLst>
                  <a:gd name="adj" fmla="val 7073"/>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A0C10"/>
                  </a:buClr>
                  <a:buSzPts val="900"/>
                  <a:buFont typeface="Arial"/>
                  <a:buNone/>
                </a:pPr>
                <a:r>
                  <a:rPr lang="en" sz="1200" b="1" i="0" u="none" strike="noStrike" cap="none">
                    <a:solidFill>
                      <a:srgbClr val="0A0C10"/>
                    </a:solidFill>
                    <a:latin typeface="Arial"/>
                    <a:ea typeface="Arial"/>
                    <a:cs typeface="Arial"/>
                    <a:sym typeface="Arial"/>
                  </a:rPr>
                  <a:t>Text, Shapes</a:t>
                </a:r>
                <a:endParaRPr sz="667"/>
              </a:p>
              <a:p>
                <a:pPr marL="0" marR="0" lvl="0" indent="0" algn="ctr" rtl="0">
                  <a:lnSpc>
                    <a:spcPct val="100000"/>
                  </a:lnSpc>
                  <a:spcBef>
                    <a:spcPts val="0"/>
                  </a:spcBef>
                  <a:spcAft>
                    <a:spcPts val="0"/>
                  </a:spcAft>
                  <a:buClr>
                    <a:srgbClr val="0A0C10"/>
                  </a:buClr>
                  <a:buSzPts val="900"/>
                  <a:buFont typeface="Arial"/>
                  <a:buNone/>
                </a:pPr>
                <a:r>
                  <a:rPr lang="en" sz="1200" b="0" i="0" u="none" strike="noStrike" cap="none">
                    <a:solidFill>
                      <a:srgbClr val="0A0C10"/>
                    </a:solidFill>
                    <a:latin typeface="Arial"/>
                    <a:ea typeface="Arial"/>
                    <a:cs typeface="Arial"/>
                    <a:sym typeface="Arial"/>
                  </a:rPr>
                  <a:t>White #000000</a:t>
                </a:r>
                <a:endParaRPr sz="667"/>
              </a:p>
            </p:txBody>
          </p:sp>
          <p:sp>
            <p:nvSpPr>
              <p:cNvPr id="491" name="Google Shape;491;p36"/>
              <p:cNvSpPr/>
              <p:nvPr/>
            </p:nvSpPr>
            <p:spPr>
              <a:xfrm>
                <a:off x="22155159" y="986491"/>
                <a:ext cx="6877845" cy="914400"/>
              </a:xfrm>
              <a:prstGeom prst="roundRect">
                <a:avLst>
                  <a:gd name="adj" fmla="val 7805"/>
                </a:avLst>
              </a:prstGeom>
              <a:solidFill>
                <a:srgbClr val="8B949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900"/>
                  <a:buFont typeface="Arial"/>
                  <a:buNone/>
                </a:pPr>
                <a:r>
                  <a:rPr lang="en" sz="1200" b="1" i="0" u="none" strike="noStrike" cap="none">
                    <a:solidFill>
                      <a:schemeClr val="lt1"/>
                    </a:solidFill>
                    <a:latin typeface="Arial"/>
                    <a:ea typeface="Arial"/>
                    <a:cs typeface="Arial"/>
                    <a:sym typeface="Arial"/>
                  </a:rPr>
                  <a:t>Text, Shapes</a:t>
                </a:r>
                <a:endParaRPr sz="667"/>
              </a:p>
              <a:p>
                <a:pPr marL="0" marR="0" lvl="0" indent="0" algn="ctr" rtl="0">
                  <a:lnSpc>
                    <a:spcPct val="100000"/>
                  </a:lnSpc>
                  <a:spcBef>
                    <a:spcPts val="0"/>
                  </a:spcBef>
                  <a:spcAft>
                    <a:spcPts val="0"/>
                  </a:spcAft>
                  <a:buClr>
                    <a:schemeClr val="lt1"/>
                  </a:buClr>
                  <a:buSzPts val="900"/>
                  <a:buFont typeface="Arial"/>
                  <a:buNone/>
                </a:pPr>
                <a:r>
                  <a:rPr lang="en" sz="1200" b="0" i="0" u="none" strike="noStrike" cap="none">
                    <a:solidFill>
                      <a:schemeClr val="lt1"/>
                    </a:solidFill>
                    <a:latin typeface="Arial"/>
                    <a:ea typeface="Arial"/>
                    <a:cs typeface="Arial"/>
                    <a:sym typeface="Arial"/>
                  </a:rPr>
                  <a:t>Gray-03 #8B949E</a:t>
                </a:r>
                <a:endParaRPr sz="667"/>
              </a:p>
            </p:txBody>
          </p:sp>
          <p:sp>
            <p:nvSpPr>
              <p:cNvPr id="492" name="Google Shape;492;p36"/>
              <p:cNvSpPr/>
              <p:nvPr/>
            </p:nvSpPr>
            <p:spPr>
              <a:xfrm>
                <a:off x="24461005" y="5934503"/>
                <a:ext cx="1069848" cy="914400"/>
              </a:xfrm>
              <a:prstGeom prst="roundRect">
                <a:avLst>
                  <a:gd name="adj" fmla="val 8157"/>
                </a:avLst>
              </a:prstGeom>
              <a:solidFill>
                <a:srgbClr val="797EF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Indigo-04</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#797EF9</a:t>
                </a:r>
                <a:endParaRPr sz="667"/>
              </a:p>
            </p:txBody>
          </p:sp>
          <p:sp>
            <p:nvSpPr>
              <p:cNvPr id="493" name="Google Shape;493;p36"/>
              <p:cNvSpPr/>
              <p:nvPr/>
            </p:nvSpPr>
            <p:spPr>
              <a:xfrm>
                <a:off x="25631437" y="5934503"/>
                <a:ext cx="1069848" cy="914400"/>
              </a:xfrm>
              <a:prstGeom prst="roundRect">
                <a:avLst>
                  <a:gd name="adj" fmla="val 9258"/>
                </a:avLst>
              </a:prstGeom>
              <a:solidFill>
                <a:srgbClr val="464ED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Indigo-06</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#464ED1</a:t>
                </a:r>
                <a:endParaRPr sz="667"/>
              </a:p>
            </p:txBody>
          </p:sp>
          <p:sp>
            <p:nvSpPr>
              <p:cNvPr id="494" name="Google Shape;494;p36"/>
              <p:cNvSpPr/>
              <p:nvPr/>
            </p:nvSpPr>
            <p:spPr>
              <a:xfrm>
                <a:off x="26792725" y="5934503"/>
                <a:ext cx="1069848" cy="914400"/>
              </a:xfrm>
              <a:prstGeom prst="roundRect">
                <a:avLst>
                  <a:gd name="adj" fmla="val 7944"/>
                </a:avLst>
              </a:prstGeom>
              <a:solidFill>
                <a:srgbClr val="57CCC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Teal-02</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#57CCC5</a:t>
                </a:r>
                <a:endParaRPr sz="667"/>
              </a:p>
            </p:txBody>
          </p:sp>
          <p:sp>
            <p:nvSpPr>
              <p:cNvPr id="495" name="Google Shape;495;p36"/>
              <p:cNvSpPr/>
              <p:nvPr/>
            </p:nvSpPr>
            <p:spPr>
              <a:xfrm>
                <a:off x="27954013" y="5934503"/>
                <a:ext cx="1069848" cy="914400"/>
              </a:xfrm>
              <a:prstGeom prst="roundRect">
                <a:avLst>
                  <a:gd name="adj" fmla="val 8702"/>
                </a:avLst>
              </a:prstGeom>
              <a:solidFill>
                <a:srgbClr val="2A9D9A"/>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Teal-02</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#2A9D9A</a:t>
                </a:r>
                <a:endParaRPr sz="667"/>
              </a:p>
            </p:txBody>
          </p:sp>
        </p:grpSp>
        <p:sp>
          <p:nvSpPr>
            <p:cNvPr id="496" name="Google Shape;496;p36"/>
            <p:cNvSpPr/>
            <p:nvPr/>
          </p:nvSpPr>
          <p:spPr>
            <a:xfrm>
              <a:off x="22170400" y="6711743"/>
              <a:ext cx="1069848" cy="914400"/>
            </a:xfrm>
            <a:prstGeom prst="roundRect">
              <a:avLst>
                <a:gd name="adj" fmla="val 8157"/>
              </a:avLst>
            </a:prstGeom>
            <a:solidFill>
              <a:srgbClr val="DB61A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Pink-04</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#DB61A2</a:t>
              </a:r>
              <a:endParaRPr sz="667"/>
            </a:p>
          </p:txBody>
        </p:sp>
        <p:sp>
          <p:nvSpPr>
            <p:cNvPr id="497" name="Google Shape;497;p36"/>
            <p:cNvSpPr/>
            <p:nvPr/>
          </p:nvSpPr>
          <p:spPr>
            <a:xfrm>
              <a:off x="23340832" y="6711743"/>
              <a:ext cx="1069848" cy="914400"/>
            </a:xfrm>
            <a:prstGeom prst="roundRect">
              <a:avLst>
                <a:gd name="adj" fmla="val 9258"/>
              </a:avLst>
            </a:prstGeom>
            <a:solidFill>
              <a:srgbClr val="9E367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Shapes</a:t>
              </a:r>
              <a:endParaRPr sz="667"/>
            </a:p>
            <a:p>
              <a:pPr marL="0" marR="0" lvl="0" indent="0" algn="ctr" rtl="0">
                <a:lnSpc>
                  <a:spcPct val="100000"/>
                </a:lnSpc>
                <a:spcBef>
                  <a:spcPts val="0"/>
                </a:spcBef>
                <a:spcAft>
                  <a:spcPts val="0"/>
                </a:spcAft>
                <a:buClr>
                  <a:schemeClr val="lt1"/>
                </a:buClr>
                <a:buSzPts val="500"/>
                <a:buFont typeface="Arial"/>
                <a:buNone/>
              </a:pPr>
              <a:r>
                <a:rPr lang="en" sz="667" b="0" i="0" u="none" strike="noStrike" cap="none">
                  <a:solidFill>
                    <a:schemeClr val="lt1"/>
                  </a:solidFill>
                  <a:latin typeface="Arial"/>
                  <a:ea typeface="Arial"/>
                  <a:cs typeface="Arial"/>
                  <a:sym typeface="Arial"/>
                </a:rPr>
                <a:t>Pink-06</a:t>
              </a:r>
              <a:br>
                <a:rPr lang="en" sz="667" b="0" i="0" u="none" strike="noStrike" cap="none">
                  <a:solidFill>
                    <a:schemeClr val="lt1"/>
                  </a:solidFill>
                  <a:latin typeface="Arial"/>
                  <a:ea typeface="Arial"/>
                  <a:cs typeface="Arial"/>
                  <a:sym typeface="Arial"/>
                </a:rPr>
              </a:br>
              <a:r>
                <a:rPr lang="en" sz="667" b="0" i="0" u="none" strike="noStrike" cap="none">
                  <a:solidFill>
                    <a:schemeClr val="lt1"/>
                  </a:solidFill>
                  <a:latin typeface="Arial"/>
                  <a:ea typeface="Arial"/>
                  <a:cs typeface="Arial"/>
                  <a:sym typeface="Arial"/>
                </a:rPr>
                <a:t>#9E3670</a:t>
              </a:r>
              <a:endParaRPr sz="667"/>
            </a:p>
          </p:txBody>
        </p:sp>
      </p:grpSp>
      <p:sp>
        <p:nvSpPr>
          <p:cNvPr id="498" name="Google Shape;498;p36"/>
          <p:cNvSpPr txBox="1">
            <a:spLocks noGrp="1"/>
          </p:cNvSpPr>
          <p:nvPr>
            <p:ph type="title"/>
          </p:nvPr>
        </p:nvSpPr>
        <p:spPr>
          <a:xfrm>
            <a:off x="608395" y="2266951"/>
            <a:ext cx="4777600" cy="2324000"/>
          </a:xfrm>
          <a:prstGeom prst="rect">
            <a:avLst/>
          </a:prstGeom>
          <a:noFill/>
          <a:ln>
            <a:noFill/>
          </a:ln>
        </p:spPr>
        <p:txBody>
          <a:bodyPr spcFirstLastPara="1" wrap="square" lIns="34275" tIns="17150" rIns="34275" bIns="17150" anchor="ctr" anchorCtr="0">
            <a:noAutofit/>
          </a:bodyPr>
          <a:lstStyle>
            <a:lvl1pPr marR="0" lvl="0"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1pPr>
            <a:lvl2pPr marR="0" lvl="1"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2pPr>
            <a:lvl3pPr marR="0" lvl="2"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3pPr>
            <a:lvl4pPr marR="0" lvl="3"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4pPr>
            <a:lvl5pPr marR="0" lvl="4"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5pPr>
            <a:lvl6pPr marR="0" lvl="5"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6pPr>
            <a:lvl7pPr marR="0" lvl="6"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7pPr>
            <a:lvl8pPr marR="0" lvl="7"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8pPr>
            <a:lvl9pPr marR="0" lvl="8" algn="l" rtl="0">
              <a:lnSpc>
                <a:spcPct val="100000"/>
              </a:lnSpc>
              <a:spcBef>
                <a:spcPts val="0"/>
              </a:spcBef>
              <a:spcAft>
                <a:spcPts val="0"/>
              </a:spcAft>
              <a:buClr>
                <a:srgbClr val="F0F6FC"/>
              </a:buClr>
              <a:buSzPts val="3600"/>
              <a:buFont typeface="Arial"/>
              <a:buNone/>
              <a:defRPr sz="4800" b="1" i="0" u="none" strike="noStrike" cap="none">
                <a:solidFill>
                  <a:srgbClr val="F0F6FC"/>
                </a:solidFill>
                <a:latin typeface="Arial"/>
                <a:ea typeface="Arial"/>
                <a:cs typeface="Arial"/>
                <a:sym typeface="Arial"/>
              </a:defRPr>
            </a:lvl9pPr>
          </a:lstStyle>
          <a:p>
            <a:endParaRPr/>
          </a:p>
        </p:txBody>
      </p:sp>
      <p:sp>
        <p:nvSpPr>
          <p:cNvPr id="499" name="Google Shape;499;p36"/>
          <p:cNvSpPr txBox="1">
            <a:spLocks noGrp="1"/>
          </p:cNvSpPr>
          <p:nvPr>
            <p:ph type="subTitle" idx="1"/>
          </p:nvPr>
        </p:nvSpPr>
        <p:spPr>
          <a:xfrm>
            <a:off x="7071360" y="865632"/>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0" name="Google Shape;500;p36"/>
          <p:cNvSpPr txBox="1">
            <a:spLocks noGrp="1"/>
          </p:cNvSpPr>
          <p:nvPr>
            <p:ph type="subTitle" idx="2"/>
          </p:nvPr>
        </p:nvSpPr>
        <p:spPr>
          <a:xfrm>
            <a:off x="7071360" y="1280160"/>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1" name="Google Shape;501;p36"/>
          <p:cNvSpPr txBox="1">
            <a:spLocks noGrp="1"/>
          </p:cNvSpPr>
          <p:nvPr>
            <p:ph type="subTitle" idx="3"/>
          </p:nvPr>
        </p:nvSpPr>
        <p:spPr>
          <a:xfrm>
            <a:off x="7071360" y="2243328"/>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2" name="Google Shape;502;p36"/>
          <p:cNvSpPr txBox="1">
            <a:spLocks noGrp="1"/>
          </p:cNvSpPr>
          <p:nvPr>
            <p:ph type="subTitle" idx="4"/>
          </p:nvPr>
        </p:nvSpPr>
        <p:spPr>
          <a:xfrm>
            <a:off x="7071360" y="2657856"/>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3" name="Google Shape;503;p36"/>
          <p:cNvSpPr txBox="1">
            <a:spLocks noGrp="1"/>
          </p:cNvSpPr>
          <p:nvPr>
            <p:ph type="subTitle" idx="5"/>
          </p:nvPr>
        </p:nvSpPr>
        <p:spPr>
          <a:xfrm>
            <a:off x="7071360" y="3621024"/>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4" name="Google Shape;504;p36"/>
          <p:cNvSpPr txBox="1">
            <a:spLocks noGrp="1"/>
          </p:cNvSpPr>
          <p:nvPr>
            <p:ph type="subTitle" idx="6"/>
          </p:nvPr>
        </p:nvSpPr>
        <p:spPr>
          <a:xfrm>
            <a:off x="7071360" y="4035552"/>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
        <p:nvSpPr>
          <p:cNvPr id="505" name="Google Shape;505;p36"/>
          <p:cNvSpPr txBox="1">
            <a:spLocks noGrp="1"/>
          </p:cNvSpPr>
          <p:nvPr>
            <p:ph type="subTitle" idx="7"/>
          </p:nvPr>
        </p:nvSpPr>
        <p:spPr>
          <a:xfrm>
            <a:off x="7071360" y="4998720"/>
            <a:ext cx="4572000" cy="39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1600"/>
              <a:buNone/>
              <a:defRPr sz="2133">
                <a:solidFill>
                  <a:schemeClr val="lt1"/>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endParaRPr/>
          </a:p>
        </p:txBody>
      </p:sp>
      <p:sp>
        <p:nvSpPr>
          <p:cNvPr id="506" name="Google Shape;506;p36"/>
          <p:cNvSpPr txBox="1">
            <a:spLocks noGrp="1"/>
          </p:cNvSpPr>
          <p:nvPr>
            <p:ph type="subTitle" idx="8"/>
          </p:nvPr>
        </p:nvSpPr>
        <p:spPr>
          <a:xfrm>
            <a:off x="7071360" y="5413248"/>
            <a:ext cx="4572000" cy="67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200"/>
              <a:buNone/>
              <a:defRPr sz="1600">
                <a:solidFill>
                  <a:schemeClr val="dk2"/>
                </a:solidFill>
              </a:defRPr>
            </a:lvl1pPr>
            <a:lvl2pPr lvl="1" rtl="0">
              <a:spcBef>
                <a:spcPts val="0"/>
              </a:spcBef>
              <a:spcAft>
                <a:spcPts val="0"/>
              </a:spcAft>
              <a:buClr>
                <a:schemeClr val="dk2"/>
              </a:buClr>
              <a:buSzPts val="1200"/>
              <a:buNone/>
              <a:defRPr sz="1600">
                <a:solidFill>
                  <a:schemeClr val="dk2"/>
                </a:solidFill>
              </a:defRPr>
            </a:lvl2pPr>
            <a:lvl3pPr lvl="2" rtl="0">
              <a:spcBef>
                <a:spcPts val="0"/>
              </a:spcBef>
              <a:spcAft>
                <a:spcPts val="0"/>
              </a:spcAft>
              <a:buClr>
                <a:schemeClr val="dk2"/>
              </a:buClr>
              <a:buSzPts val="1200"/>
              <a:buNone/>
              <a:defRPr sz="1600">
                <a:solidFill>
                  <a:schemeClr val="dk2"/>
                </a:solidFill>
              </a:defRPr>
            </a:lvl3pPr>
            <a:lvl4pPr lvl="3" rtl="0">
              <a:spcBef>
                <a:spcPts val="0"/>
              </a:spcBef>
              <a:spcAft>
                <a:spcPts val="0"/>
              </a:spcAft>
              <a:buClr>
                <a:schemeClr val="dk2"/>
              </a:buClr>
              <a:buSzPts val="1200"/>
              <a:buNone/>
              <a:defRPr sz="1600">
                <a:solidFill>
                  <a:schemeClr val="dk2"/>
                </a:solidFill>
              </a:defRPr>
            </a:lvl4pPr>
            <a:lvl5pPr lvl="4" rtl="0">
              <a:spcBef>
                <a:spcPts val="0"/>
              </a:spcBef>
              <a:spcAft>
                <a:spcPts val="0"/>
              </a:spcAft>
              <a:buClr>
                <a:schemeClr val="dk2"/>
              </a:buClr>
              <a:buSzPts val="1200"/>
              <a:buNone/>
              <a:defRPr sz="1600">
                <a:solidFill>
                  <a:schemeClr val="dk2"/>
                </a:solidFill>
              </a:defRPr>
            </a:lvl5pPr>
            <a:lvl6pPr lvl="5" rtl="0">
              <a:spcBef>
                <a:spcPts val="0"/>
              </a:spcBef>
              <a:spcAft>
                <a:spcPts val="0"/>
              </a:spcAft>
              <a:buClr>
                <a:schemeClr val="dk2"/>
              </a:buClr>
              <a:buSzPts val="1200"/>
              <a:buNone/>
              <a:defRPr sz="1600">
                <a:solidFill>
                  <a:schemeClr val="dk2"/>
                </a:solidFill>
              </a:defRPr>
            </a:lvl6pPr>
            <a:lvl7pPr lvl="6" rtl="0">
              <a:spcBef>
                <a:spcPts val="0"/>
              </a:spcBef>
              <a:spcAft>
                <a:spcPts val="0"/>
              </a:spcAft>
              <a:buClr>
                <a:schemeClr val="dk2"/>
              </a:buClr>
              <a:buSzPts val="1200"/>
              <a:buNone/>
              <a:defRPr sz="1600">
                <a:solidFill>
                  <a:schemeClr val="dk2"/>
                </a:solidFill>
              </a:defRPr>
            </a:lvl7pPr>
            <a:lvl8pPr lvl="7" rtl="0">
              <a:spcBef>
                <a:spcPts val="0"/>
              </a:spcBef>
              <a:spcAft>
                <a:spcPts val="0"/>
              </a:spcAft>
              <a:buClr>
                <a:schemeClr val="dk2"/>
              </a:buClr>
              <a:buSzPts val="1200"/>
              <a:buNone/>
              <a:defRPr sz="1600">
                <a:solidFill>
                  <a:schemeClr val="dk2"/>
                </a:solidFill>
              </a:defRPr>
            </a:lvl8pPr>
            <a:lvl9pPr lvl="8" rtl="0">
              <a:spcBef>
                <a:spcPts val="0"/>
              </a:spcBef>
              <a:spcAft>
                <a:spcPts val="0"/>
              </a:spcAft>
              <a:buClr>
                <a:schemeClr val="dk2"/>
              </a:buClr>
              <a:buSzPts val="1200"/>
              <a:buNone/>
              <a:defRPr sz="1600">
                <a:solidFill>
                  <a:schemeClr val="dk2"/>
                </a:solidFill>
              </a:defRPr>
            </a:lvl9pPr>
          </a:lstStyle>
          <a:p>
            <a:endParaRPr/>
          </a:p>
        </p:txBody>
      </p:sp>
    </p:spTree>
    <p:extLst>
      <p:ext uri="{BB962C8B-B14F-4D97-AF65-F5344CB8AC3E}">
        <p14:creationId xmlns:p14="http://schemas.microsoft.com/office/powerpoint/2010/main" val="294278727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31994523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
        <p:nvSpPr>
          <p:cNvPr id="4" name="Text Placeholder 3">
            <a:extLst>
              <a:ext uri="{FF2B5EF4-FFF2-40B4-BE49-F238E27FC236}">
                <a16:creationId xmlns:a16="http://schemas.microsoft.com/office/drawing/2014/main" id="{075102F9-2CFB-46BF-BC3C-A96703DD75C1}"/>
              </a:ext>
            </a:extLst>
          </p:cNvPr>
          <p:cNvSpPr>
            <a:spLocks noGrp="1"/>
          </p:cNvSpPr>
          <p:nvPr>
            <p:ph type="body" sz="quarter" idx="10"/>
          </p:nvPr>
        </p:nvSpPr>
        <p:spPr>
          <a:xfrm>
            <a:off x="585216" y="2481811"/>
            <a:ext cx="4200525" cy="369332"/>
          </a:xfrm>
        </p:spPr>
        <p:txBody>
          <a:bodyPr/>
          <a:lstStyle>
            <a:lvl1pPr>
              <a:defRPr b="1"/>
            </a:lvl1pPr>
          </a:lstStyle>
          <a:p>
            <a:pPr lvl="0"/>
            <a:r>
              <a:rPr lang="en-US"/>
              <a:t>Click to edit</a:t>
            </a:r>
          </a:p>
        </p:txBody>
      </p:sp>
    </p:spTree>
    <p:extLst>
      <p:ext uri="{BB962C8B-B14F-4D97-AF65-F5344CB8AC3E}">
        <p14:creationId xmlns:p14="http://schemas.microsoft.com/office/powerpoint/2010/main" val="426826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0DF85D34-3657-0AC7-566B-40ED30237089}"/>
              </a:ext>
            </a:extLst>
          </p:cNvPr>
          <p:cNvPicPr>
            <a:picLocks noChangeAspect="1"/>
          </p:cNvPicPr>
          <p:nvPr userDrawn="1"/>
        </p:nvPicPr>
        <p:blipFill>
          <a:blip r:embed="rId2"/>
          <a:srcRect/>
          <a:stretch/>
        </p:blipFill>
        <p:spPr>
          <a:xfrm>
            <a:off x="1" y="0"/>
            <a:ext cx="12191998" cy="6857999"/>
          </a:xfrm>
          <a:prstGeom prst="rect">
            <a:avLst/>
          </a:prstGeom>
        </p:spPr>
      </p:pic>
      <p:pic>
        <p:nvPicPr>
          <p:cNvPr id="21" name="MS logo white - EMF" descr="Microsoft logo white text version">
            <a:extLst>
              <a:ext uri="{FF2B5EF4-FFF2-40B4-BE49-F238E27FC236}">
                <a16:creationId xmlns:a16="http://schemas.microsoft.com/office/drawing/2014/main" id="{D8020306-3F04-2E10-3B38-56D82E12BA58}"/>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grpSp>
        <p:nvGrpSpPr>
          <p:cNvPr id="22" name="Group 21">
            <a:extLst>
              <a:ext uri="{FF2B5EF4-FFF2-40B4-BE49-F238E27FC236}">
                <a16:creationId xmlns:a16="http://schemas.microsoft.com/office/drawing/2014/main" id="{978F5790-1680-4D53-DE71-1AF149D2385C}"/>
              </a:ext>
            </a:extLst>
          </p:cNvPr>
          <p:cNvGrpSpPr/>
          <p:nvPr userDrawn="1"/>
        </p:nvGrpSpPr>
        <p:grpSpPr bwMode="white">
          <a:xfrm>
            <a:off x="580572" y="2702873"/>
            <a:ext cx="3265035" cy="1452255"/>
            <a:chOff x="747712" y="1907208"/>
            <a:chExt cx="7227855" cy="3214877"/>
          </a:xfrm>
          <a:gradFill flip="none" rotWithShape="1">
            <a:gsLst>
              <a:gs pos="0">
                <a:srgbClr val="D4EC8E"/>
              </a:gs>
              <a:gs pos="34000">
                <a:srgbClr val="D7E78E"/>
              </a:gs>
              <a:gs pos="69000">
                <a:srgbClr val="FFA48B"/>
              </a:gs>
            </a:gsLst>
            <a:lin ang="2700000" scaled="1"/>
            <a:tileRect/>
          </a:gradFill>
        </p:grpSpPr>
        <p:sp>
          <p:nvSpPr>
            <p:cNvPr id="23" name="Freeform: Shape 22">
              <a:extLst>
                <a:ext uri="{FF2B5EF4-FFF2-40B4-BE49-F238E27FC236}">
                  <a16:creationId xmlns:a16="http://schemas.microsoft.com/office/drawing/2014/main" id="{0BA94CBD-413D-BA88-6C11-4E35B1A638EF}"/>
                </a:ext>
              </a:extLst>
            </p:cNvPr>
            <p:cNvSpPr/>
            <p:nvPr/>
          </p:nvSpPr>
          <p:spPr bwMode="white">
            <a:xfrm>
              <a:off x="747712" y="2000648"/>
              <a:ext cx="1371028" cy="1276731"/>
            </a:xfrm>
            <a:custGeom>
              <a:avLst/>
              <a:gdLst>
                <a:gd name="connsiteX0" fmla="*/ 1371029 w 1371028"/>
                <a:gd name="connsiteY0" fmla="*/ 1276731 h 1276731"/>
                <a:gd name="connsiteX1" fmla="*/ 1160907 w 1371028"/>
                <a:gd name="connsiteY1" fmla="*/ 1276731 h 1276731"/>
                <a:gd name="connsiteX2" fmla="*/ 1160907 w 1371028"/>
                <a:gd name="connsiteY2" fmla="*/ 450533 h 1276731"/>
                <a:gd name="connsiteX3" fmla="*/ 1173385 w 1371028"/>
                <a:gd name="connsiteY3" fmla="*/ 202121 h 1276731"/>
                <a:gd name="connsiteX4" fmla="*/ 1169861 w 1371028"/>
                <a:gd name="connsiteY4" fmla="*/ 202121 h 1276731"/>
                <a:gd name="connsiteX5" fmla="*/ 1135094 w 1371028"/>
                <a:gd name="connsiteY5" fmla="*/ 322326 h 1276731"/>
                <a:gd name="connsiteX6" fmla="*/ 754094 w 1371028"/>
                <a:gd name="connsiteY6" fmla="*/ 1276731 h 1276731"/>
                <a:gd name="connsiteX7" fmla="*/ 608076 w 1371028"/>
                <a:gd name="connsiteY7" fmla="*/ 1276731 h 1276731"/>
                <a:gd name="connsiteX8" fmla="*/ 226124 w 1371028"/>
                <a:gd name="connsiteY8" fmla="*/ 329470 h 1276731"/>
                <a:gd name="connsiteX9" fmla="*/ 192310 w 1371028"/>
                <a:gd name="connsiteY9" fmla="*/ 202121 h 1276731"/>
                <a:gd name="connsiteX10" fmla="*/ 188786 w 1371028"/>
                <a:gd name="connsiteY10" fmla="*/ 202121 h 1276731"/>
                <a:gd name="connsiteX11" fmla="*/ 195929 w 1371028"/>
                <a:gd name="connsiteY11" fmla="*/ 452247 h 1276731"/>
                <a:gd name="connsiteX12" fmla="*/ 195929 w 1371028"/>
                <a:gd name="connsiteY12" fmla="*/ 1276636 h 1276731"/>
                <a:gd name="connsiteX13" fmla="*/ 0 w 1371028"/>
                <a:gd name="connsiteY13" fmla="*/ 1276636 h 1276731"/>
                <a:gd name="connsiteX14" fmla="*/ 0 w 1371028"/>
                <a:gd name="connsiteY14" fmla="*/ 0 h 1276731"/>
                <a:gd name="connsiteX15" fmla="*/ 298228 w 1371028"/>
                <a:gd name="connsiteY15" fmla="*/ 0 h 1276731"/>
                <a:gd name="connsiteX16" fmla="*/ 633889 w 1371028"/>
                <a:gd name="connsiteY16" fmla="*/ 850202 h 1276731"/>
                <a:gd name="connsiteX17" fmla="*/ 683705 w 1371028"/>
                <a:gd name="connsiteY17" fmla="*/ 996220 h 1276731"/>
                <a:gd name="connsiteX18" fmla="*/ 688181 w 1371028"/>
                <a:gd name="connsiteY18" fmla="*/ 996220 h 1276731"/>
                <a:gd name="connsiteX19" fmla="*/ 741617 w 1371028"/>
                <a:gd name="connsiteY19" fmla="*/ 846677 h 1276731"/>
                <a:gd name="connsiteX20" fmla="*/ 1083469 w 1371028"/>
                <a:gd name="connsiteY20" fmla="*/ 0 h 1276731"/>
                <a:gd name="connsiteX21" fmla="*/ 1371029 w 1371028"/>
                <a:gd name="connsiteY21" fmla="*/ 0 h 1276731"/>
                <a:gd name="connsiteX22" fmla="*/ 1371029 w 1371028"/>
                <a:gd name="connsiteY22" fmla="*/ 1276636 h 127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71028" h="1276731">
                  <a:moveTo>
                    <a:pt x="1371029" y="1276731"/>
                  </a:moveTo>
                  <a:lnTo>
                    <a:pt x="1160907" y="1276731"/>
                  </a:lnTo>
                  <a:lnTo>
                    <a:pt x="1160907" y="450533"/>
                  </a:lnTo>
                  <a:cubicBezTo>
                    <a:pt x="1160907" y="382905"/>
                    <a:pt x="1165098" y="300038"/>
                    <a:pt x="1173385" y="202121"/>
                  </a:cubicBezTo>
                  <a:lnTo>
                    <a:pt x="1169861" y="202121"/>
                  </a:lnTo>
                  <a:cubicBezTo>
                    <a:pt x="1156811" y="257937"/>
                    <a:pt x="1145191" y="297942"/>
                    <a:pt x="1135094" y="322326"/>
                  </a:cubicBezTo>
                  <a:lnTo>
                    <a:pt x="754094" y="1276731"/>
                  </a:lnTo>
                  <a:lnTo>
                    <a:pt x="608076" y="1276731"/>
                  </a:lnTo>
                  <a:lnTo>
                    <a:pt x="226124" y="329470"/>
                  </a:lnTo>
                  <a:cubicBezTo>
                    <a:pt x="215456" y="301562"/>
                    <a:pt x="204121" y="259175"/>
                    <a:pt x="192310" y="202121"/>
                  </a:cubicBezTo>
                  <a:lnTo>
                    <a:pt x="188786" y="202121"/>
                  </a:lnTo>
                  <a:cubicBezTo>
                    <a:pt x="193548" y="253174"/>
                    <a:pt x="195929" y="336518"/>
                    <a:pt x="195929" y="452247"/>
                  </a:cubicBezTo>
                  <a:lnTo>
                    <a:pt x="195929" y="1276636"/>
                  </a:lnTo>
                  <a:lnTo>
                    <a:pt x="0" y="1276636"/>
                  </a:lnTo>
                  <a:lnTo>
                    <a:pt x="0" y="0"/>
                  </a:lnTo>
                  <a:lnTo>
                    <a:pt x="298228" y="0"/>
                  </a:lnTo>
                  <a:lnTo>
                    <a:pt x="633889" y="850202"/>
                  </a:lnTo>
                  <a:cubicBezTo>
                    <a:pt x="659416" y="915543"/>
                    <a:pt x="675989" y="964121"/>
                    <a:pt x="683705" y="996220"/>
                  </a:cubicBezTo>
                  <a:lnTo>
                    <a:pt x="688181" y="996220"/>
                  </a:lnTo>
                  <a:cubicBezTo>
                    <a:pt x="710089" y="929164"/>
                    <a:pt x="727901" y="879253"/>
                    <a:pt x="741617" y="846677"/>
                  </a:cubicBezTo>
                  <a:lnTo>
                    <a:pt x="1083469" y="0"/>
                  </a:lnTo>
                  <a:lnTo>
                    <a:pt x="1371029" y="0"/>
                  </a:lnTo>
                  <a:lnTo>
                    <a:pt x="1371029" y="1276636"/>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1B0C5AE-D2E3-4968-6E52-50945EE5BDCB}"/>
                </a:ext>
              </a:extLst>
            </p:cNvPr>
            <p:cNvSpPr/>
            <p:nvPr/>
          </p:nvSpPr>
          <p:spPr bwMode="white">
            <a:xfrm>
              <a:off x="2300001" y="1939211"/>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00"/>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C8F9B95-3783-5A61-96F1-A60710EFB19E}"/>
                </a:ext>
              </a:extLst>
            </p:cNvPr>
            <p:cNvSpPr/>
            <p:nvPr/>
          </p:nvSpPr>
          <p:spPr bwMode="white">
            <a:xfrm>
              <a:off x="2681572" y="2344310"/>
              <a:ext cx="712279" cy="954500"/>
            </a:xfrm>
            <a:custGeom>
              <a:avLst/>
              <a:gdLst>
                <a:gd name="connsiteX0" fmla="*/ 711327 w 712279"/>
                <a:gd name="connsiteY0" fmla="*/ 891254 h 954500"/>
                <a:gd name="connsiteX1" fmla="*/ 452247 w 712279"/>
                <a:gd name="connsiteY1" fmla="*/ 954500 h 954500"/>
                <a:gd name="connsiteX2" fmla="*/ 124587 w 712279"/>
                <a:gd name="connsiteY2" fmla="*/ 827627 h 954500"/>
                <a:gd name="connsiteX3" fmla="*/ 0 w 712279"/>
                <a:gd name="connsiteY3" fmla="*/ 498634 h 954500"/>
                <a:gd name="connsiteX4" fmla="*/ 134017 w 712279"/>
                <a:gd name="connsiteY4" fmla="*/ 136684 h 954500"/>
                <a:gd name="connsiteX5" fmla="*/ 492347 w 712279"/>
                <a:gd name="connsiteY5" fmla="*/ 0 h 954500"/>
                <a:gd name="connsiteX6" fmla="*/ 712280 w 712279"/>
                <a:gd name="connsiteY6" fmla="*/ 43625 h 954500"/>
                <a:gd name="connsiteX7" fmla="*/ 712280 w 712279"/>
                <a:gd name="connsiteY7" fmla="*/ 235934 h 954500"/>
                <a:gd name="connsiteX8" fmla="*/ 509302 w 712279"/>
                <a:gd name="connsiteY8" fmla="*/ 164687 h 954500"/>
                <a:gd name="connsiteX9" fmla="*/ 294704 w 712279"/>
                <a:gd name="connsiteY9" fmla="*/ 253270 h 954500"/>
                <a:gd name="connsiteX10" fmla="*/ 210979 w 712279"/>
                <a:gd name="connsiteY10" fmla="*/ 485204 h 954500"/>
                <a:gd name="connsiteX11" fmla="*/ 289750 w 712279"/>
                <a:gd name="connsiteY11" fmla="*/ 708660 h 954500"/>
                <a:gd name="connsiteX12" fmla="*/ 501205 w 712279"/>
                <a:gd name="connsiteY12" fmla="*/ 790575 h 954500"/>
                <a:gd name="connsiteX13" fmla="*/ 711327 w 712279"/>
                <a:gd name="connsiteY13" fmla="*/ 711327 h 954500"/>
                <a:gd name="connsiteX14" fmla="*/ 711327 w 712279"/>
                <a:gd name="connsiteY14" fmla="*/ 891159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2279" h="954500">
                  <a:moveTo>
                    <a:pt x="711327" y="891254"/>
                  </a:moveTo>
                  <a:cubicBezTo>
                    <a:pt x="638270" y="933355"/>
                    <a:pt x="551974" y="954500"/>
                    <a:pt x="452247" y="954500"/>
                  </a:cubicBezTo>
                  <a:cubicBezTo>
                    <a:pt x="316897" y="954500"/>
                    <a:pt x="207740" y="912209"/>
                    <a:pt x="124587" y="827627"/>
                  </a:cubicBezTo>
                  <a:cubicBezTo>
                    <a:pt x="41529" y="743045"/>
                    <a:pt x="0" y="633413"/>
                    <a:pt x="0" y="498634"/>
                  </a:cubicBezTo>
                  <a:cubicBezTo>
                    <a:pt x="0" y="348520"/>
                    <a:pt x="44672" y="227838"/>
                    <a:pt x="134017" y="136684"/>
                  </a:cubicBezTo>
                  <a:cubicBezTo>
                    <a:pt x="223361" y="45625"/>
                    <a:pt x="342805" y="0"/>
                    <a:pt x="492347" y="0"/>
                  </a:cubicBezTo>
                  <a:cubicBezTo>
                    <a:pt x="575405" y="0"/>
                    <a:pt x="648748" y="14573"/>
                    <a:pt x="712280" y="43625"/>
                  </a:cubicBezTo>
                  <a:lnTo>
                    <a:pt x="712280" y="235934"/>
                  </a:lnTo>
                  <a:cubicBezTo>
                    <a:pt x="648748" y="188500"/>
                    <a:pt x="581120" y="164687"/>
                    <a:pt x="509302" y="164687"/>
                  </a:cubicBezTo>
                  <a:cubicBezTo>
                    <a:pt x="422053" y="164687"/>
                    <a:pt x="350520" y="194215"/>
                    <a:pt x="294704" y="253270"/>
                  </a:cubicBezTo>
                  <a:cubicBezTo>
                    <a:pt x="238887" y="312325"/>
                    <a:pt x="210979" y="389668"/>
                    <a:pt x="210979" y="485204"/>
                  </a:cubicBezTo>
                  <a:cubicBezTo>
                    <a:pt x="210979" y="580739"/>
                    <a:pt x="237268" y="654082"/>
                    <a:pt x="289750" y="708660"/>
                  </a:cubicBezTo>
                  <a:cubicBezTo>
                    <a:pt x="342233" y="763238"/>
                    <a:pt x="412718" y="790575"/>
                    <a:pt x="501205" y="790575"/>
                  </a:cubicBezTo>
                  <a:cubicBezTo>
                    <a:pt x="575405" y="790575"/>
                    <a:pt x="645414" y="764191"/>
                    <a:pt x="711327" y="711327"/>
                  </a:cubicBezTo>
                  <a:lnTo>
                    <a:pt x="711327" y="891159"/>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A9D6DBAB-B6F5-BDBF-0DA7-135780CED5BF}"/>
                </a:ext>
              </a:extLst>
            </p:cNvPr>
            <p:cNvSpPr/>
            <p:nvPr/>
          </p:nvSpPr>
          <p:spPr bwMode="white">
            <a:xfrm>
              <a:off x="3579494" y="2349739"/>
              <a:ext cx="528828" cy="927639"/>
            </a:xfrm>
            <a:custGeom>
              <a:avLst/>
              <a:gdLst>
                <a:gd name="connsiteX0" fmla="*/ 528828 w 528828"/>
                <a:gd name="connsiteY0" fmla="*/ 212693 h 927639"/>
                <a:gd name="connsiteX1" fmla="*/ 421100 w 528828"/>
                <a:gd name="connsiteY1" fmla="*/ 183356 h 927639"/>
                <a:gd name="connsiteX2" fmla="*/ 267938 w 528828"/>
                <a:gd name="connsiteY2" fmla="*/ 266129 h 927639"/>
                <a:gd name="connsiteX3" fmla="*/ 206502 w 528828"/>
                <a:gd name="connsiteY3" fmla="*/ 491395 h 927639"/>
                <a:gd name="connsiteX4" fmla="*/ 206502 w 528828"/>
                <a:gd name="connsiteY4" fmla="*/ 927640 h 927639"/>
                <a:gd name="connsiteX5" fmla="*/ 0 w 528828"/>
                <a:gd name="connsiteY5" fmla="*/ 927640 h 927639"/>
                <a:gd name="connsiteX6" fmla="*/ 0 w 528828"/>
                <a:gd name="connsiteY6" fmla="*/ 16002 h 927639"/>
                <a:gd name="connsiteX7" fmla="*/ 206502 w 528828"/>
                <a:gd name="connsiteY7" fmla="*/ 16002 h 927639"/>
                <a:gd name="connsiteX8" fmla="*/ 206502 w 528828"/>
                <a:gd name="connsiteY8" fmla="*/ 203835 h 927639"/>
                <a:gd name="connsiteX9" fmla="*/ 210026 w 528828"/>
                <a:gd name="connsiteY9" fmla="*/ 203835 h 927639"/>
                <a:gd name="connsiteX10" fmla="*/ 303086 w 528828"/>
                <a:gd name="connsiteY10" fmla="*/ 53816 h 927639"/>
                <a:gd name="connsiteX11" fmla="*/ 443294 w 528828"/>
                <a:gd name="connsiteY11" fmla="*/ 0 h 927639"/>
                <a:gd name="connsiteX12" fmla="*/ 528733 w 528828"/>
                <a:gd name="connsiteY12" fmla="*/ 16955 h 927639"/>
                <a:gd name="connsiteX13" fmla="*/ 528733 w 528828"/>
                <a:gd name="connsiteY13" fmla="*/ 212789 h 92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828" h="927639">
                  <a:moveTo>
                    <a:pt x="528828" y="212693"/>
                  </a:moveTo>
                  <a:cubicBezTo>
                    <a:pt x="503873" y="193072"/>
                    <a:pt x="467963" y="183356"/>
                    <a:pt x="421100" y="183356"/>
                  </a:cubicBezTo>
                  <a:cubicBezTo>
                    <a:pt x="359950" y="183356"/>
                    <a:pt x="308896" y="210979"/>
                    <a:pt x="267938" y="266129"/>
                  </a:cubicBezTo>
                  <a:cubicBezTo>
                    <a:pt x="226981" y="321278"/>
                    <a:pt x="206502" y="396431"/>
                    <a:pt x="206502" y="491395"/>
                  </a:cubicBezTo>
                  <a:lnTo>
                    <a:pt x="206502" y="927640"/>
                  </a:lnTo>
                  <a:lnTo>
                    <a:pt x="0" y="927640"/>
                  </a:lnTo>
                  <a:lnTo>
                    <a:pt x="0" y="16002"/>
                  </a:lnTo>
                  <a:lnTo>
                    <a:pt x="206502" y="16002"/>
                  </a:lnTo>
                  <a:lnTo>
                    <a:pt x="206502" y="203835"/>
                  </a:lnTo>
                  <a:lnTo>
                    <a:pt x="210026" y="203835"/>
                  </a:lnTo>
                  <a:cubicBezTo>
                    <a:pt x="230219" y="139732"/>
                    <a:pt x="261176" y="89726"/>
                    <a:pt x="303086" y="53816"/>
                  </a:cubicBezTo>
                  <a:cubicBezTo>
                    <a:pt x="344900" y="17907"/>
                    <a:pt x="391668" y="0"/>
                    <a:pt x="443294" y="0"/>
                  </a:cubicBezTo>
                  <a:cubicBezTo>
                    <a:pt x="480727" y="0"/>
                    <a:pt x="509207" y="5620"/>
                    <a:pt x="528733" y="16955"/>
                  </a:cubicBezTo>
                  <a:lnTo>
                    <a:pt x="528733" y="212789"/>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BA246B78-9929-146B-78A7-A5B509482D1B}"/>
                </a:ext>
              </a:extLst>
            </p:cNvPr>
            <p:cNvSpPr/>
            <p:nvPr/>
          </p:nvSpPr>
          <p:spPr bwMode="white">
            <a:xfrm>
              <a:off x="4144422" y="2344405"/>
              <a:ext cx="937450" cy="954500"/>
            </a:xfrm>
            <a:custGeom>
              <a:avLst/>
              <a:gdLst>
                <a:gd name="connsiteX0" fmla="*/ 463010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0" y="954310"/>
                  </a:moveTo>
                  <a:cubicBezTo>
                    <a:pt x="322326" y="954310"/>
                    <a:pt x="210026" y="911733"/>
                    <a:pt x="126016" y="826579"/>
                  </a:cubicBezTo>
                  <a:cubicBezTo>
                    <a:pt x="42005"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7" y="790480"/>
                    <a:pt x="472821" y="790480"/>
                  </a:cubicBezTo>
                  <a:cubicBezTo>
                    <a:pt x="552355" y="790480"/>
                    <a:pt x="616553" y="763524"/>
                    <a:pt x="660178" y="709422"/>
                  </a:cubicBezTo>
                  <a:cubicBezTo>
                    <a:pt x="703802" y="655415"/>
                    <a:pt x="725615" y="578549"/>
                    <a:pt x="725615" y="478822"/>
                  </a:cubicBezTo>
                  <a:cubicBezTo>
                    <a:pt x="725615" y="379095"/>
                    <a:pt x="703802" y="301085"/>
                    <a:pt x="660178" y="246412"/>
                  </a:cubicBezTo>
                  <a:cubicBezTo>
                    <a:pt x="616553" y="191834"/>
                    <a:pt x="554069" y="164497"/>
                    <a:pt x="472821" y="164497"/>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B165A848-4EE6-DE4A-D8CB-3EA312E4480C}"/>
                </a:ext>
              </a:extLst>
            </p:cNvPr>
            <p:cNvSpPr/>
            <p:nvPr/>
          </p:nvSpPr>
          <p:spPr bwMode="white">
            <a:xfrm>
              <a:off x="5180361" y="2344310"/>
              <a:ext cx="647319" cy="954309"/>
            </a:xfrm>
            <a:custGeom>
              <a:avLst/>
              <a:gdLst>
                <a:gd name="connsiteX0" fmla="*/ 0 w 647319"/>
                <a:gd name="connsiteY0" fmla="*/ 904589 h 954309"/>
                <a:gd name="connsiteX1" fmla="*/ 0 w 647319"/>
                <a:gd name="connsiteY1" fmla="*/ 713137 h 954309"/>
                <a:gd name="connsiteX2" fmla="*/ 255556 w 647319"/>
                <a:gd name="connsiteY2" fmla="*/ 801243 h 954309"/>
                <a:gd name="connsiteX3" fmla="*/ 442531 w 647319"/>
                <a:gd name="connsiteY3" fmla="*/ 690848 h 954309"/>
                <a:gd name="connsiteX4" fmla="*/ 426530 w 647319"/>
                <a:gd name="connsiteY4" fmla="*/ 637889 h 954309"/>
                <a:gd name="connsiteX5" fmla="*/ 383381 w 647319"/>
                <a:gd name="connsiteY5" fmla="*/ 599123 h 954309"/>
                <a:gd name="connsiteX6" fmla="*/ 319278 w 647319"/>
                <a:gd name="connsiteY6" fmla="*/ 568833 h 954309"/>
                <a:gd name="connsiteX7" fmla="*/ 236887 w 647319"/>
                <a:gd name="connsiteY7" fmla="*/ 538544 h 954309"/>
                <a:gd name="connsiteX8" fmla="*/ 135827 w 647319"/>
                <a:gd name="connsiteY8" fmla="*/ 491395 h 954309"/>
                <a:gd name="connsiteX9" fmla="*/ 61055 w 647319"/>
                <a:gd name="connsiteY9" fmla="*/ 434816 h 954309"/>
                <a:gd name="connsiteX10" fmla="*/ 16097 w 647319"/>
                <a:gd name="connsiteY10" fmla="*/ 363188 h 954309"/>
                <a:gd name="connsiteX11" fmla="*/ 953 w 647319"/>
                <a:gd name="connsiteY11" fmla="*/ 269748 h 954309"/>
                <a:gd name="connsiteX12" fmla="*/ 32099 w 647319"/>
                <a:gd name="connsiteY12" fmla="*/ 153543 h 954309"/>
                <a:gd name="connsiteX13" fmla="*/ 115824 w 647319"/>
                <a:gd name="connsiteY13" fmla="*/ 68961 h 954309"/>
                <a:gd name="connsiteX14" fmla="*/ 235077 w 647319"/>
                <a:gd name="connsiteY14" fmla="*/ 17335 h 954309"/>
                <a:gd name="connsiteX15" fmla="*/ 373094 w 647319"/>
                <a:gd name="connsiteY15" fmla="*/ 0 h 954309"/>
                <a:gd name="connsiteX16" fmla="*/ 599218 w 647319"/>
                <a:gd name="connsiteY16" fmla="*/ 38291 h 954309"/>
                <a:gd name="connsiteX17" fmla="*/ 599218 w 647319"/>
                <a:gd name="connsiteY17" fmla="*/ 218980 h 954309"/>
                <a:gd name="connsiteX18" fmla="*/ 378428 w 647319"/>
                <a:gd name="connsiteY18" fmla="*/ 153067 h 954309"/>
                <a:gd name="connsiteX19" fmla="*/ 307658 w 647319"/>
                <a:gd name="connsiteY19" fmla="*/ 161068 h 954309"/>
                <a:gd name="connsiteX20" fmla="*/ 253746 w 647319"/>
                <a:gd name="connsiteY20" fmla="*/ 183356 h 954309"/>
                <a:gd name="connsiteX21" fmla="*/ 218980 w 647319"/>
                <a:gd name="connsiteY21" fmla="*/ 217646 h 954309"/>
                <a:gd name="connsiteX22" fmla="*/ 206502 w 647319"/>
                <a:gd name="connsiteY22" fmla="*/ 261747 h 954309"/>
                <a:gd name="connsiteX23" fmla="*/ 218980 w 647319"/>
                <a:gd name="connsiteY23" fmla="*/ 311563 h 954309"/>
                <a:gd name="connsiteX24" fmla="*/ 255937 w 647319"/>
                <a:gd name="connsiteY24" fmla="*/ 347663 h 954309"/>
                <a:gd name="connsiteX25" fmla="*/ 314706 w 647319"/>
                <a:gd name="connsiteY25" fmla="*/ 376142 h 954309"/>
                <a:gd name="connsiteX26" fmla="*/ 393478 w 647319"/>
                <a:gd name="connsiteY26" fmla="*/ 404146 h 954309"/>
                <a:gd name="connsiteX27" fmla="*/ 499015 w 647319"/>
                <a:gd name="connsiteY27" fmla="*/ 453104 h 954309"/>
                <a:gd name="connsiteX28" fmla="*/ 578739 w 647319"/>
                <a:gd name="connsiteY28" fmla="*/ 509683 h 954309"/>
                <a:gd name="connsiteX29" fmla="*/ 629508 w 647319"/>
                <a:gd name="connsiteY29" fmla="*/ 582644 h 954309"/>
                <a:gd name="connsiteX30" fmla="*/ 647319 w 647319"/>
                <a:gd name="connsiteY30" fmla="*/ 681038 h 954309"/>
                <a:gd name="connsiteX31" fmla="*/ 615220 w 647319"/>
                <a:gd name="connsiteY31" fmla="*/ 802100 h 954309"/>
                <a:gd name="connsiteX32" fmla="*/ 529780 w 647319"/>
                <a:gd name="connsiteY32" fmla="*/ 887540 h 954309"/>
                <a:gd name="connsiteX33" fmla="*/ 406432 w 647319"/>
                <a:gd name="connsiteY33" fmla="*/ 937832 h 954309"/>
                <a:gd name="connsiteX34" fmla="*/ 259080 w 647319"/>
                <a:gd name="connsiteY34" fmla="*/ 954310 h 954309"/>
                <a:gd name="connsiteX35" fmla="*/ 0 w 647319"/>
                <a:gd name="connsiteY35" fmla="*/ 904494 h 95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7319" h="954309">
                  <a:moveTo>
                    <a:pt x="0" y="904589"/>
                  </a:moveTo>
                  <a:lnTo>
                    <a:pt x="0" y="713137"/>
                  </a:lnTo>
                  <a:cubicBezTo>
                    <a:pt x="77153" y="771906"/>
                    <a:pt x="162306" y="801243"/>
                    <a:pt x="255556" y="801243"/>
                  </a:cubicBezTo>
                  <a:cubicBezTo>
                    <a:pt x="380238" y="801243"/>
                    <a:pt x="442531" y="764477"/>
                    <a:pt x="442531" y="690848"/>
                  </a:cubicBezTo>
                  <a:cubicBezTo>
                    <a:pt x="442531" y="670084"/>
                    <a:pt x="437197" y="652463"/>
                    <a:pt x="426530" y="637889"/>
                  </a:cubicBezTo>
                  <a:cubicBezTo>
                    <a:pt x="415862" y="623316"/>
                    <a:pt x="401479" y="610457"/>
                    <a:pt x="383381" y="599123"/>
                  </a:cubicBezTo>
                  <a:cubicBezTo>
                    <a:pt x="365284" y="587883"/>
                    <a:pt x="343948" y="577787"/>
                    <a:pt x="319278" y="568833"/>
                  </a:cubicBezTo>
                  <a:cubicBezTo>
                    <a:pt x="294608" y="559975"/>
                    <a:pt x="267176" y="549878"/>
                    <a:pt x="236887" y="538544"/>
                  </a:cubicBezTo>
                  <a:cubicBezTo>
                    <a:pt x="199454" y="523685"/>
                    <a:pt x="165830" y="507968"/>
                    <a:pt x="135827" y="491395"/>
                  </a:cubicBezTo>
                  <a:cubicBezTo>
                    <a:pt x="105823" y="474821"/>
                    <a:pt x="80963" y="455962"/>
                    <a:pt x="61055" y="434816"/>
                  </a:cubicBezTo>
                  <a:cubicBezTo>
                    <a:pt x="41148" y="413766"/>
                    <a:pt x="26194" y="389858"/>
                    <a:pt x="16097" y="363188"/>
                  </a:cubicBezTo>
                  <a:cubicBezTo>
                    <a:pt x="6001" y="336518"/>
                    <a:pt x="953" y="305276"/>
                    <a:pt x="953" y="269748"/>
                  </a:cubicBezTo>
                  <a:cubicBezTo>
                    <a:pt x="953" y="225838"/>
                    <a:pt x="11335" y="187071"/>
                    <a:pt x="32099" y="153543"/>
                  </a:cubicBezTo>
                  <a:cubicBezTo>
                    <a:pt x="52864" y="120015"/>
                    <a:pt x="80772" y="91821"/>
                    <a:pt x="115824" y="68961"/>
                  </a:cubicBezTo>
                  <a:cubicBezTo>
                    <a:pt x="150876" y="46101"/>
                    <a:pt x="190595" y="28861"/>
                    <a:pt x="235077" y="17335"/>
                  </a:cubicBezTo>
                  <a:cubicBezTo>
                    <a:pt x="279559" y="5810"/>
                    <a:pt x="325564" y="0"/>
                    <a:pt x="373094" y="0"/>
                  </a:cubicBezTo>
                  <a:cubicBezTo>
                    <a:pt x="457391" y="0"/>
                    <a:pt x="532733" y="12764"/>
                    <a:pt x="599218" y="38291"/>
                  </a:cubicBezTo>
                  <a:lnTo>
                    <a:pt x="599218" y="218980"/>
                  </a:lnTo>
                  <a:cubicBezTo>
                    <a:pt x="535114" y="175069"/>
                    <a:pt x="461486" y="153067"/>
                    <a:pt x="378428" y="153067"/>
                  </a:cubicBezTo>
                  <a:cubicBezTo>
                    <a:pt x="352330" y="153067"/>
                    <a:pt x="328708" y="155734"/>
                    <a:pt x="307658" y="161068"/>
                  </a:cubicBezTo>
                  <a:cubicBezTo>
                    <a:pt x="286607" y="166402"/>
                    <a:pt x="268605" y="173831"/>
                    <a:pt x="253746" y="183356"/>
                  </a:cubicBezTo>
                  <a:cubicBezTo>
                    <a:pt x="238887" y="192881"/>
                    <a:pt x="227362" y="204311"/>
                    <a:pt x="218980" y="217646"/>
                  </a:cubicBezTo>
                  <a:cubicBezTo>
                    <a:pt x="210693" y="230981"/>
                    <a:pt x="206502" y="245650"/>
                    <a:pt x="206502" y="261747"/>
                  </a:cubicBezTo>
                  <a:cubicBezTo>
                    <a:pt x="206502" y="281369"/>
                    <a:pt x="210693" y="297942"/>
                    <a:pt x="218980" y="311563"/>
                  </a:cubicBezTo>
                  <a:cubicBezTo>
                    <a:pt x="227267" y="325184"/>
                    <a:pt x="239554" y="337280"/>
                    <a:pt x="255937" y="347663"/>
                  </a:cubicBezTo>
                  <a:cubicBezTo>
                    <a:pt x="272225" y="358045"/>
                    <a:pt x="291846" y="367570"/>
                    <a:pt x="314706" y="376142"/>
                  </a:cubicBezTo>
                  <a:cubicBezTo>
                    <a:pt x="337566" y="384715"/>
                    <a:pt x="363855" y="394144"/>
                    <a:pt x="393478" y="404146"/>
                  </a:cubicBezTo>
                  <a:cubicBezTo>
                    <a:pt x="432626" y="420148"/>
                    <a:pt x="467773" y="436531"/>
                    <a:pt x="499015" y="453104"/>
                  </a:cubicBezTo>
                  <a:cubicBezTo>
                    <a:pt x="530162" y="469773"/>
                    <a:pt x="556736" y="488537"/>
                    <a:pt x="578739" y="509683"/>
                  </a:cubicBezTo>
                  <a:cubicBezTo>
                    <a:pt x="600647" y="530733"/>
                    <a:pt x="617601" y="555117"/>
                    <a:pt x="629508" y="582644"/>
                  </a:cubicBezTo>
                  <a:cubicBezTo>
                    <a:pt x="641414" y="610267"/>
                    <a:pt x="647319" y="643033"/>
                    <a:pt x="647319" y="681038"/>
                  </a:cubicBezTo>
                  <a:cubicBezTo>
                    <a:pt x="647319" y="727329"/>
                    <a:pt x="636651" y="767715"/>
                    <a:pt x="615220" y="802100"/>
                  </a:cubicBezTo>
                  <a:cubicBezTo>
                    <a:pt x="593884" y="836581"/>
                    <a:pt x="565404" y="865061"/>
                    <a:pt x="529780" y="887540"/>
                  </a:cubicBezTo>
                  <a:cubicBezTo>
                    <a:pt x="494157" y="910114"/>
                    <a:pt x="453104" y="926878"/>
                    <a:pt x="406432" y="937832"/>
                  </a:cubicBezTo>
                  <a:cubicBezTo>
                    <a:pt x="359855" y="948785"/>
                    <a:pt x="310705" y="954310"/>
                    <a:pt x="259080" y="954310"/>
                  </a:cubicBezTo>
                  <a:cubicBezTo>
                    <a:pt x="159353" y="954310"/>
                    <a:pt x="72962" y="937641"/>
                    <a:pt x="0" y="904494"/>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68B522E9-BE2D-0C37-92C4-BAB333C2C2D5}"/>
                </a:ext>
              </a:extLst>
            </p:cNvPr>
            <p:cNvSpPr/>
            <p:nvPr/>
          </p:nvSpPr>
          <p:spPr bwMode="white">
            <a:xfrm>
              <a:off x="5909975" y="2344405"/>
              <a:ext cx="937450" cy="954500"/>
            </a:xfrm>
            <a:custGeom>
              <a:avLst/>
              <a:gdLst>
                <a:gd name="connsiteX0" fmla="*/ 463011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1" y="954310"/>
                  </a:moveTo>
                  <a:cubicBezTo>
                    <a:pt x="322326" y="954310"/>
                    <a:pt x="210027" y="911733"/>
                    <a:pt x="126016" y="826579"/>
                  </a:cubicBezTo>
                  <a:cubicBezTo>
                    <a:pt x="42006"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8" y="790480"/>
                    <a:pt x="472821" y="790480"/>
                  </a:cubicBezTo>
                  <a:cubicBezTo>
                    <a:pt x="552355" y="790480"/>
                    <a:pt x="616554" y="763524"/>
                    <a:pt x="660178" y="709422"/>
                  </a:cubicBezTo>
                  <a:cubicBezTo>
                    <a:pt x="703802" y="655415"/>
                    <a:pt x="725615" y="578549"/>
                    <a:pt x="725615" y="478822"/>
                  </a:cubicBezTo>
                  <a:cubicBezTo>
                    <a:pt x="725615" y="379095"/>
                    <a:pt x="703802" y="301085"/>
                    <a:pt x="660178" y="246412"/>
                  </a:cubicBezTo>
                  <a:cubicBezTo>
                    <a:pt x="616554" y="191834"/>
                    <a:pt x="554070" y="164497"/>
                    <a:pt x="472821" y="164497"/>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21258D29-252A-7890-CBA1-2D62B73CC6DF}"/>
                </a:ext>
              </a:extLst>
            </p:cNvPr>
            <p:cNvSpPr/>
            <p:nvPr/>
          </p:nvSpPr>
          <p:spPr bwMode="white">
            <a:xfrm>
              <a:off x="6867524" y="1907208"/>
              <a:ext cx="607218" cy="1370171"/>
            </a:xfrm>
            <a:custGeom>
              <a:avLst/>
              <a:gdLst>
                <a:gd name="connsiteX0" fmla="*/ 607123 w 607218"/>
                <a:gd name="connsiteY0" fmla="*/ 188786 h 1370171"/>
                <a:gd name="connsiteX1" fmla="*/ 511873 w 607218"/>
                <a:gd name="connsiteY1" fmla="*/ 164783 h 1370171"/>
                <a:gd name="connsiteX2" fmla="*/ 361379 w 607218"/>
                <a:gd name="connsiteY2" fmla="*/ 334804 h 1370171"/>
                <a:gd name="connsiteX3" fmla="*/ 361379 w 607218"/>
                <a:gd name="connsiteY3" fmla="*/ 458534 h 1370171"/>
                <a:gd name="connsiteX4" fmla="*/ 573310 w 607218"/>
                <a:gd name="connsiteY4" fmla="*/ 458534 h 1370171"/>
                <a:gd name="connsiteX5" fmla="*/ 573310 w 607218"/>
                <a:gd name="connsiteY5" fmla="*/ 620554 h 1370171"/>
                <a:gd name="connsiteX6" fmla="*/ 362331 w 607218"/>
                <a:gd name="connsiteY6" fmla="*/ 620554 h 1370171"/>
                <a:gd name="connsiteX7" fmla="*/ 362331 w 607218"/>
                <a:gd name="connsiteY7" fmla="*/ 1370171 h 1370171"/>
                <a:gd name="connsiteX8" fmla="*/ 155829 w 607218"/>
                <a:gd name="connsiteY8" fmla="*/ 1370171 h 1370171"/>
                <a:gd name="connsiteX9" fmla="*/ 155829 w 607218"/>
                <a:gd name="connsiteY9" fmla="*/ 620554 h 1370171"/>
                <a:gd name="connsiteX10" fmla="*/ 0 w 607218"/>
                <a:gd name="connsiteY10" fmla="*/ 620554 h 1370171"/>
                <a:gd name="connsiteX11" fmla="*/ 0 w 607218"/>
                <a:gd name="connsiteY11" fmla="*/ 458534 h 1370171"/>
                <a:gd name="connsiteX12" fmla="*/ 155829 w 607218"/>
                <a:gd name="connsiteY12" fmla="*/ 458534 h 1370171"/>
                <a:gd name="connsiteX13" fmla="*/ 155829 w 607218"/>
                <a:gd name="connsiteY13" fmla="*/ 310706 h 1370171"/>
                <a:gd name="connsiteX14" fmla="*/ 250222 w 607218"/>
                <a:gd name="connsiteY14" fmla="*/ 83249 h 1370171"/>
                <a:gd name="connsiteX15" fmla="*/ 486156 w 607218"/>
                <a:gd name="connsiteY15" fmla="*/ 0 h 1370171"/>
                <a:gd name="connsiteX16" fmla="*/ 607219 w 607218"/>
                <a:gd name="connsiteY16" fmla="*/ 16955 h 1370171"/>
                <a:gd name="connsiteX17" fmla="*/ 607219 w 607218"/>
                <a:gd name="connsiteY17" fmla="*/ 188786 h 137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7218" h="1370171">
                  <a:moveTo>
                    <a:pt x="607123" y="188786"/>
                  </a:moveTo>
                  <a:cubicBezTo>
                    <a:pt x="579215" y="172784"/>
                    <a:pt x="547497" y="164783"/>
                    <a:pt x="511873" y="164783"/>
                  </a:cubicBezTo>
                  <a:cubicBezTo>
                    <a:pt x="411575" y="164783"/>
                    <a:pt x="361379" y="221456"/>
                    <a:pt x="361379" y="334804"/>
                  </a:cubicBezTo>
                  <a:lnTo>
                    <a:pt x="361379" y="458534"/>
                  </a:lnTo>
                  <a:lnTo>
                    <a:pt x="573310" y="458534"/>
                  </a:lnTo>
                  <a:lnTo>
                    <a:pt x="573310" y="620554"/>
                  </a:lnTo>
                  <a:lnTo>
                    <a:pt x="362331" y="620554"/>
                  </a:lnTo>
                  <a:lnTo>
                    <a:pt x="362331" y="1370171"/>
                  </a:lnTo>
                  <a:lnTo>
                    <a:pt x="155829" y="1370171"/>
                  </a:lnTo>
                  <a:lnTo>
                    <a:pt x="155829" y="620554"/>
                  </a:lnTo>
                  <a:lnTo>
                    <a:pt x="0" y="620554"/>
                  </a:lnTo>
                  <a:lnTo>
                    <a:pt x="0" y="458534"/>
                  </a:lnTo>
                  <a:lnTo>
                    <a:pt x="155829" y="458534"/>
                  </a:lnTo>
                  <a:lnTo>
                    <a:pt x="155829" y="310706"/>
                  </a:lnTo>
                  <a:cubicBezTo>
                    <a:pt x="155829" y="214598"/>
                    <a:pt x="187261" y="138779"/>
                    <a:pt x="250222" y="83249"/>
                  </a:cubicBezTo>
                  <a:cubicBezTo>
                    <a:pt x="313087" y="27718"/>
                    <a:pt x="391763" y="0"/>
                    <a:pt x="486156" y="0"/>
                  </a:cubicBezTo>
                  <a:cubicBezTo>
                    <a:pt x="537210" y="0"/>
                    <a:pt x="577501" y="5620"/>
                    <a:pt x="607219" y="16955"/>
                  </a:cubicBezTo>
                  <a:lnTo>
                    <a:pt x="607219" y="188786"/>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479E827-C57E-CA20-149D-7272F492FA52}"/>
                </a:ext>
              </a:extLst>
            </p:cNvPr>
            <p:cNvSpPr/>
            <p:nvPr/>
          </p:nvSpPr>
          <p:spPr bwMode="white">
            <a:xfrm>
              <a:off x="7398638" y="2095993"/>
              <a:ext cx="576929" cy="1201864"/>
            </a:xfrm>
            <a:custGeom>
              <a:avLst/>
              <a:gdLst>
                <a:gd name="connsiteX0" fmla="*/ 576834 w 576929"/>
                <a:gd name="connsiteY0" fmla="*/ 1171575 h 1201864"/>
                <a:gd name="connsiteX1" fmla="*/ 417481 w 576929"/>
                <a:gd name="connsiteY1" fmla="*/ 1201865 h 1201864"/>
                <a:gd name="connsiteX2" fmla="*/ 152209 w 576929"/>
                <a:gd name="connsiteY2" fmla="*/ 947261 h 1201864"/>
                <a:gd name="connsiteX3" fmla="*/ 152209 w 576929"/>
                <a:gd name="connsiteY3" fmla="*/ 431768 h 1201864"/>
                <a:gd name="connsiteX4" fmla="*/ 0 w 576929"/>
                <a:gd name="connsiteY4" fmla="*/ 431768 h 1201864"/>
                <a:gd name="connsiteX5" fmla="*/ 0 w 576929"/>
                <a:gd name="connsiteY5" fmla="*/ 269748 h 1201864"/>
                <a:gd name="connsiteX6" fmla="*/ 152209 w 576929"/>
                <a:gd name="connsiteY6" fmla="*/ 269748 h 1201864"/>
                <a:gd name="connsiteX7" fmla="*/ 152209 w 576929"/>
                <a:gd name="connsiteY7" fmla="*/ 58769 h 1201864"/>
                <a:gd name="connsiteX8" fmla="*/ 358807 w 576929"/>
                <a:gd name="connsiteY8" fmla="*/ 0 h 1201864"/>
                <a:gd name="connsiteX9" fmla="*/ 358807 w 576929"/>
                <a:gd name="connsiteY9" fmla="*/ 269748 h 1201864"/>
                <a:gd name="connsiteX10" fmla="*/ 576929 w 576929"/>
                <a:gd name="connsiteY10" fmla="*/ 269748 h 1201864"/>
                <a:gd name="connsiteX11" fmla="*/ 576929 w 576929"/>
                <a:gd name="connsiteY11" fmla="*/ 431768 h 1201864"/>
                <a:gd name="connsiteX12" fmla="*/ 358807 w 576929"/>
                <a:gd name="connsiteY12" fmla="*/ 431768 h 1201864"/>
                <a:gd name="connsiteX13" fmla="*/ 358807 w 576929"/>
                <a:gd name="connsiteY13" fmla="*/ 887635 h 1201864"/>
                <a:gd name="connsiteX14" fmla="*/ 388144 w 576929"/>
                <a:gd name="connsiteY14" fmla="*/ 1003364 h 1201864"/>
                <a:gd name="connsiteX15" fmla="*/ 486060 w 576929"/>
                <a:gd name="connsiteY15" fmla="*/ 1038035 h 1201864"/>
                <a:gd name="connsiteX16" fmla="*/ 576834 w 576929"/>
                <a:gd name="connsiteY16" fmla="*/ 1007745 h 1201864"/>
                <a:gd name="connsiteX17" fmla="*/ 576834 w 576929"/>
                <a:gd name="connsiteY17" fmla="*/ 1171575 h 12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6929" h="1201864">
                  <a:moveTo>
                    <a:pt x="576834" y="1171575"/>
                  </a:moveTo>
                  <a:cubicBezTo>
                    <a:pt x="536448" y="1191768"/>
                    <a:pt x="483394" y="1201865"/>
                    <a:pt x="417481" y="1201865"/>
                  </a:cubicBezTo>
                  <a:cubicBezTo>
                    <a:pt x="240602" y="1201865"/>
                    <a:pt x="152209" y="1116997"/>
                    <a:pt x="152209" y="947261"/>
                  </a:cubicBezTo>
                  <a:lnTo>
                    <a:pt x="152209" y="431768"/>
                  </a:lnTo>
                  <a:lnTo>
                    <a:pt x="0" y="431768"/>
                  </a:lnTo>
                  <a:lnTo>
                    <a:pt x="0" y="269748"/>
                  </a:lnTo>
                  <a:lnTo>
                    <a:pt x="152209" y="269748"/>
                  </a:lnTo>
                  <a:lnTo>
                    <a:pt x="152209" y="58769"/>
                  </a:lnTo>
                  <a:lnTo>
                    <a:pt x="358807" y="0"/>
                  </a:lnTo>
                  <a:lnTo>
                    <a:pt x="358807" y="269748"/>
                  </a:lnTo>
                  <a:lnTo>
                    <a:pt x="576929" y="269748"/>
                  </a:lnTo>
                  <a:lnTo>
                    <a:pt x="576929" y="431768"/>
                  </a:lnTo>
                  <a:lnTo>
                    <a:pt x="358807" y="431768"/>
                  </a:lnTo>
                  <a:lnTo>
                    <a:pt x="358807" y="887635"/>
                  </a:lnTo>
                  <a:cubicBezTo>
                    <a:pt x="358807" y="941642"/>
                    <a:pt x="368618" y="980218"/>
                    <a:pt x="388144" y="1003364"/>
                  </a:cubicBezTo>
                  <a:cubicBezTo>
                    <a:pt x="407765" y="1026509"/>
                    <a:pt x="440341" y="1038035"/>
                    <a:pt x="486060" y="1038035"/>
                  </a:cubicBezTo>
                  <a:cubicBezTo>
                    <a:pt x="521112" y="1038035"/>
                    <a:pt x="551307" y="1027938"/>
                    <a:pt x="576834" y="1007745"/>
                  </a:cubicBezTo>
                  <a:lnTo>
                    <a:pt x="576834" y="1171575"/>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9685AAF-E6CE-0A10-EBE5-9642E5DF5F7E}"/>
                </a:ext>
              </a:extLst>
            </p:cNvPr>
            <p:cNvSpPr/>
            <p:nvPr/>
          </p:nvSpPr>
          <p:spPr bwMode="white">
            <a:xfrm>
              <a:off x="747712" y="3824019"/>
              <a:ext cx="864584" cy="1276730"/>
            </a:xfrm>
            <a:custGeom>
              <a:avLst/>
              <a:gdLst>
                <a:gd name="connsiteX0" fmla="*/ 0 w 864584"/>
                <a:gd name="connsiteY0" fmla="*/ 1276636 h 1276730"/>
                <a:gd name="connsiteX1" fmla="*/ 0 w 864584"/>
                <a:gd name="connsiteY1" fmla="*/ 0 h 1276730"/>
                <a:gd name="connsiteX2" fmla="*/ 405098 w 864584"/>
                <a:gd name="connsiteY2" fmla="*/ 0 h 1276730"/>
                <a:gd name="connsiteX3" fmla="*/ 698468 w 864584"/>
                <a:gd name="connsiteY3" fmla="*/ 81058 h 1276730"/>
                <a:gd name="connsiteX4" fmla="*/ 806672 w 864584"/>
                <a:gd name="connsiteY4" fmla="*/ 292036 h 1276730"/>
                <a:gd name="connsiteX5" fmla="*/ 745236 w 864584"/>
                <a:gd name="connsiteY5" fmla="*/ 480822 h 1276730"/>
                <a:gd name="connsiteX6" fmla="*/ 575215 w 864584"/>
                <a:gd name="connsiteY6" fmla="*/ 594741 h 1276730"/>
                <a:gd name="connsiteX7" fmla="*/ 575215 w 864584"/>
                <a:gd name="connsiteY7" fmla="*/ 598265 h 1276730"/>
                <a:gd name="connsiteX8" fmla="*/ 785813 w 864584"/>
                <a:gd name="connsiteY8" fmla="*/ 695801 h 1276730"/>
                <a:gd name="connsiteX9" fmla="*/ 864584 w 864584"/>
                <a:gd name="connsiteY9" fmla="*/ 909923 h 1276730"/>
                <a:gd name="connsiteX10" fmla="*/ 735521 w 864584"/>
                <a:gd name="connsiteY10" fmla="*/ 1175194 h 1276730"/>
                <a:gd name="connsiteX11" fmla="*/ 409670 w 864584"/>
                <a:gd name="connsiteY11" fmla="*/ 1276731 h 1276730"/>
                <a:gd name="connsiteX12" fmla="*/ 0 w 864584"/>
                <a:gd name="connsiteY12" fmla="*/ 1276731 h 1276730"/>
                <a:gd name="connsiteX13" fmla="*/ 210979 w 864584"/>
                <a:gd name="connsiteY13" fmla="*/ 170021 h 1276730"/>
                <a:gd name="connsiteX14" fmla="*/ 210979 w 864584"/>
                <a:gd name="connsiteY14" fmla="*/ 533209 h 1276730"/>
                <a:gd name="connsiteX15" fmla="*/ 348044 w 864584"/>
                <a:gd name="connsiteY15" fmla="*/ 533209 h 1276730"/>
                <a:gd name="connsiteX16" fmla="*/ 521208 w 864584"/>
                <a:gd name="connsiteY16" fmla="*/ 481108 h 1276730"/>
                <a:gd name="connsiteX17" fmla="*/ 583978 w 864584"/>
                <a:gd name="connsiteY17" fmla="*/ 333756 h 1276730"/>
                <a:gd name="connsiteX18" fmla="*/ 364998 w 864584"/>
                <a:gd name="connsiteY18" fmla="*/ 169926 h 1276730"/>
                <a:gd name="connsiteX19" fmla="*/ 210979 w 864584"/>
                <a:gd name="connsiteY19" fmla="*/ 169926 h 1276730"/>
                <a:gd name="connsiteX20" fmla="*/ 210979 w 864584"/>
                <a:gd name="connsiteY20" fmla="*/ 703326 h 1276730"/>
                <a:gd name="connsiteX21" fmla="*/ 210979 w 864584"/>
                <a:gd name="connsiteY21" fmla="*/ 1107567 h 1276730"/>
                <a:gd name="connsiteX22" fmla="*/ 391668 w 864584"/>
                <a:gd name="connsiteY22" fmla="*/ 1107567 h 1276730"/>
                <a:gd name="connsiteX23" fmla="*/ 574643 w 864584"/>
                <a:gd name="connsiteY23" fmla="*/ 1052798 h 1276730"/>
                <a:gd name="connsiteX24" fmla="*/ 639223 w 864584"/>
                <a:gd name="connsiteY24" fmla="*/ 901922 h 1276730"/>
                <a:gd name="connsiteX25" fmla="*/ 364141 w 864584"/>
                <a:gd name="connsiteY25" fmla="*/ 703421 h 1276730"/>
                <a:gd name="connsiteX26" fmla="*/ 210979 w 864584"/>
                <a:gd name="connsiteY26" fmla="*/ 703421 h 1276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64584" h="1276730">
                  <a:moveTo>
                    <a:pt x="0" y="1276636"/>
                  </a:moveTo>
                  <a:lnTo>
                    <a:pt x="0" y="0"/>
                  </a:lnTo>
                  <a:lnTo>
                    <a:pt x="405098" y="0"/>
                  </a:lnTo>
                  <a:cubicBezTo>
                    <a:pt x="528542" y="0"/>
                    <a:pt x="626364" y="27051"/>
                    <a:pt x="698468" y="81058"/>
                  </a:cubicBezTo>
                  <a:cubicBezTo>
                    <a:pt x="770573" y="135064"/>
                    <a:pt x="806672" y="205359"/>
                    <a:pt x="806672" y="292036"/>
                  </a:cubicBezTo>
                  <a:cubicBezTo>
                    <a:pt x="806672" y="364426"/>
                    <a:pt x="786194" y="427387"/>
                    <a:pt x="745236" y="480822"/>
                  </a:cubicBezTo>
                  <a:cubicBezTo>
                    <a:pt x="704279" y="534257"/>
                    <a:pt x="647605" y="572262"/>
                    <a:pt x="575215" y="594741"/>
                  </a:cubicBezTo>
                  <a:lnTo>
                    <a:pt x="575215" y="598265"/>
                  </a:lnTo>
                  <a:cubicBezTo>
                    <a:pt x="663035" y="608362"/>
                    <a:pt x="733235" y="640842"/>
                    <a:pt x="785813" y="695801"/>
                  </a:cubicBezTo>
                  <a:cubicBezTo>
                    <a:pt x="838295" y="750665"/>
                    <a:pt x="864584" y="822103"/>
                    <a:pt x="864584" y="909923"/>
                  </a:cubicBezTo>
                  <a:cubicBezTo>
                    <a:pt x="864584" y="1019175"/>
                    <a:pt x="821531" y="1107567"/>
                    <a:pt x="735521" y="1175194"/>
                  </a:cubicBezTo>
                  <a:cubicBezTo>
                    <a:pt x="649415" y="1242822"/>
                    <a:pt x="540830" y="1276731"/>
                    <a:pt x="409670" y="1276731"/>
                  </a:cubicBezTo>
                  <a:lnTo>
                    <a:pt x="0" y="1276731"/>
                  </a:lnTo>
                  <a:close/>
                  <a:moveTo>
                    <a:pt x="210979" y="170021"/>
                  </a:moveTo>
                  <a:lnTo>
                    <a:pt x="210979" y="533209"/>
                  </a:lnTo>
                  <a:lnTo>
                    <a:pt x="348044" y="533209"/>
                  </a:lnTo>
                  <a:cubicBezTo>
                    <a:pt x="421672" y="533209"/>
                    <a:pt x="479393" y="515874"/>
                    <a:pt x="521208" y="481108"/>
                  </a:cubicBezTo>
                  <a:cubicBezTo>
                    <a:pt x="563023" y="446342"/>
                    <a:pt x="583978" y="397288"/>
                    <a:pt x="583978" y="333756"/>
                  </a:cubicBezTo>
                  <a:cubicBezTo>
                    <a:pt x="583978" y="224600"/>
                    <a:pt x="511016" y="169926"/>
                    <a:pt x="364998" y="169926"/>
                  </a:cubicBezTo>
                  <a:lnTo>
                    <a:pt x="210979" y="169926"/>
                  </a:lnTo>
                  <a:close/>
                  <a:moveTo>
                    <a:pt x="210979" y="703326"/>
                  </a:moveTo>
                  <a:lnTo>
                    <a:pt x="210979" y="1107567"/>
                  </a:lnTo>
                  <a:lnTo>
                    <a:pt x="391668" y="1107567"/>
                  </a:lnTo>
                  <a:cubicBezTo>
                    <a:pt x="470630" y="1107567"/>
                    <a:pt x="531590" y="1089279"/>
                    <a:pt x="574643" y="1052798"/>
                  </a:cubicBezTo>
                  <a:cubicBezTo>
                    <a:pt x="617696" y="1016318"/>
                    <a:pt x="639223" y="966026"/>
                    <a:pt x="639223" y="901922"/>
                  </a:cubicBezTo>
                  <a:cubicBezTo>
                    <a:pt x="639223" y="769620"/>
                    <a:pt x="547497" y="703421"/>
                    <a:pt x="364141" y="703421"/>
                  </a:cubicBezTo>
                  <a:lnTo>
                    <a:pt x="210979" y="703421"/>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6D47342F-6E33-C310-3B4A-6DB6948CD42C}"/>
                </a:ext>
              </a:extLst>
            </p:cNvPr>
            <p:cNvSpPr/>
            <p:nvPr/>
          </p:nvSpPr>
          <p:spPr bwMode="white">
            <a:xfrm>
              <a:off x="1753361" y="4189016"/>
              <a:ext cx="812863" cy="932973"/>
            </a:xfrm>
            <a:custGeom>
              <a:avLst/>
              <a:gdLst>
                <a:gd name="connsiteX0" fmla="*/ 812863 w 812863"/>
                <a:gd name="connsiteY0" fmla="*/ 911638 h 932973"/>
                <a:gd name="connsiteX1" fmla="*/ 606362 w 812863"/>
                <a:gd name="connsiteY1" fmla="*/ 911638 h 932973"/>
                <a:gd name="connsiteX2" fmla="*/ 606362 w 812863"/>
                <a:gd name="connsiteY2" fmla="*/ 767429 h 932973"/>
                <a:gd name="connsiteX3" fmla="*/ 602742 w 812863"/>
                <a:gd name="connsiteY3" fmla="*/ 767429 h 932973"/>
                <a:gd name="connsiteX4" fmla="*/ 323183 w 812863"/>
                <a:gd name="connsiteY4" fmla="*/ 932974 h 932973"/>
                <a:gd name="connsiteX5" fmla="*/ 0 w 812863"/>
                <a:gd name="connsiteY5" fmla="*/ 544830 h 932973"/>
                <a:gd name="connsiteX6" fmla="*/ 0 w 812863"/>
                <a:gd name="connsiteY6" fmla="*/ 0 h 932973"/>
                <a:gd name="connsiteX7" fmla="*/ 206502 w 812863"/>
                <a:gd name="connsiteY7" fmla="*/ 0 h 932973"/>
                <a:gd name="connsiteX8" fmla="*/ 206502 w 812863"/>
                <a:gd name="connsiteY8" fmla="*/ 523494 h 932973"/>
                <a:gd name="connsiteX9" fmla="*/ 396145 w 812863"/>
                <a:gd name="connsiteY9" fmla="*/ 769239 h 932973"/>
                <a:gd name="connsiteX10" fmla="*/ 547021 w 812863"/>
                <a:gd name="connsiteY10" fmla="*/ 701612 h 932973"/>
                <a:gd name="connsiteX11" fmla="*/ 606266 w 812863"/>
                <a:gd name="connsiteY11" fmla="*/ 524447 h 932973"/>
                <a:gd name="connsiteX12" fmla="*/ 606266 w 812863"/>
                <a:gd name="connsiteY12" fmla="*/ 95 h 932973"/>
                <a:gd name="connsiteX13" fmla="*/ 812768 w 812863"/>
                <a:gd name="connsiteY13" fmla="*/ 95 h 932973"/>
                <a:gd name="connsiteX14" fmla="*/ 812768 w 812863"/>
                <a:gd name="connsiteY14" fmla="*/ 911733 h 93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2863" h="932973">
                  <a:moveTo>
                    <a:pt x="812863" y="911638"/>
                  </a:moveTo>
                  <a:lnTo>
                    <a:pt x="606362" y="911638"/>
                  </a:lnTo>
                  <a:lnTo>
                    <a:pt x="606362" y="767429"/>
                  </a:lnTo>
                  <a:lnTo>
                    <a:pt x="602742" y="767429"/>
                  </a:lnTo>
                  <a:cubicBezTo>
                    <a:pt x="542830" y="877824"/>
                    <a:pt x="449580" y="932974"/>
                    <a:pt x="323183" y="932974"/>
                  </a:cubicBezTo>
                  <a:cubicBezTo>
                    <a:pt x="107728" y="932974"/>
                    <a:pt x="0" y="803624"/>
                    <a:pt x="0" y="544830"/>
                  </a:cubicBezTo>
                  <a:lnTo>
                    <a:pt x="0" y="0"/>
                  </a:lnTo>
                  <a:lnTo>
                    <a:pt x="206502" y="0"/>
                  </a:lnTo>
                  <a:lnTo>
                    <a:pt x="206502" y="523494"/>
                  </a:lnTo>
                  <a:cubicBezTo>
                    <a:pt x="206502" y="687324"/>
                    <a:pt x="269748" y="769239"/>
                    <a:pt x="396145" y="769239"/>
                  </a:cubicBezTo>
                  <a:cubicBezTo>
                    <a:pt x="457295" y="769239"/>
                    <a:pt x="507587" y="746665"/>
                    <a:pt x="547021" y="701612"/>
                  </a:cubicBezTo>
                  <a:cubicBezTo>
                    <a:pt x="586454" y="656558"/>
                    <a:pt x="606266" y="597408"/>
                    <a:pt x="606266" y="524447"/>
                  </a:cubicBezTo>
                  <a:lnTo>
                    <a:pt x="606266" y="95"/>
                  </a:lnTo>
                  <a:lnTo>
                    <a:pt x="812768" y="95"/>
                  </a:lnTo>
                  <a:lnTo>
                    <a:pt x="812768" y="911733"/>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80420E76-AEB3-65EE-FDCE-6D201AB9FA24}"/>
                </a:ext>
              </a:extLst>
            </p:cNvPr>
            <p:cNvSpPr/>
            <p:nvPr/>
          </p:nvSpPr>
          <p:spPr bwMode="white">
            <a:xfrm>
              <a:off x="2761678" y="3762487"/>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95"/>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9279EA27-BDCF-7F8B-7B2D-C206ABC3C20D}"/>
                </a:ext>
              </a:extLst>
            </p:cNvPr>
            <p:cNvSpPr/>
            <p:nvPr/>
          </p:nvSpPr>
          <p:spPr bwMode="white">
            <a:xfrm>
              <a:off x="3201923" y="3750962"/>
              <a:ext cx="207454" cy="1349692"/>
            </a:xfrm>
            <a:custGeom>
              <a:avLst/>
              <a:gdLst>
                <a:gd name="connsiteX0" fmla="*/ 207454 w 207454"/>
                <a:gd name="connsiteY0" fmla="*/ 1349692 h 1349692"/>
                <a:gd name="connsiteX1" fmla="*/ 0 w 207454"/>
                <a:gd name="connsiteY1" fmla="*/ 1349692 h 1349692"/>
                <a:gd name="connsiteX2" fmla="*/ 0 w 207454"/>
                <a:gd name="connsiteY2" fmla="*/ 0 h 1349692"/>
                <a:gd name="connsiteX3" fmla="*/ 207454 w 207454"/>
                <a:gd name="connsiteY3" fmla="*/ 0 h 1349692"/>
                <a:gd name="connsiteX4" fmla="*/ 207454 w 207454"/>
                <a:gd name="connsiteY4" fmla="*/ 1349692 h 134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454" h="1349692">
                  <a:moveTo>
                    <a:pt x="207454" y="1349692"/>
                  </a:moveTo>
                  <a:lnTo>
                    <a:pt x="0" y="1349692"/>
                  </a:lnTo>
                  <a:lnTo>
                    <a:pt x="0" y="0"/>
                  </a:lnTo>
                  <a:lnTo>
                    <a:pt x="207454" y="0"/>
                  </a:lnTo>
                  <a:lnTo>
                    <a:pt x="207454" y="1349692"/>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2A0F44C-FB10-0AF7-02B0-8BFF25C72AF1}"/>
                </a:ext>
              </a:extLst>
            </p:cNvPr>
            <p:cNvSpPr/>
            <p:nvPr/>
          </p:nvSpPr>
          <p:spPr bwMode="white">
            <a:xfrm>
              <a:off x="3564826" y="3751152"/>
              <a:ext cx="887634" cy="1370933"/>
            </a:xfrm>
            <a:custGeom>
              <a:avLst/>
              <a:gdLst>
                <a:gd name="connsiteX0" fmla="*/ 887635 w 887634"/>
                <a:gd name="connsiteY0" fmla="*/ 1349502 h 1370933"/>
                <a:gd name="connsiteX1" fmla="*/ 681038 w 887634"/>
                <a:gd name="connsiteY1" fmla="*/ 1349502 h 1370933"/>
                <a:gd name="connsiteX2" fmla="*/ 681038 w 887634"/>
                <a:gd name="connsiteY2" fmla="*/ 1194626 h 1370933"/>
                <a:gd name="connsiteX3" fmla="*/ 677513 w 887634"/>
                <a:gd name="connsiteY3" fmla="*/ 1194626 h 1370933"/>
                <a:gd name="connsiteX4" fmla="*/ 370332 w 887634"/>
                <a:gd name="connsiteY4" fmla="*/ 1370933 h 1370933"/>
                <a:gd name="connsiteX5" fmla="*/ 101060 w 887634"/>
                <a:gd name="connsiteY5" fmla="*/ 1248537 h 1370933"/>
                <a:gd name="connsiteX6" fmla="*/ 0 w 887634"/>
                <a:gd name="connsiteY6" fmla="*/ 915162 h 1370933"/>
                <a:gd name="connsiteX7" fmla="*/ 111728 w 887634"/>
                <a:gd name="connsiteY7" fmla="*/ 552831 h 1370933"/>
                <a:gd name="connsiteX8" fmla="*/ 409575 w 887634"/>
                <a:gd name="connsiteY8" fmla="*/ 416624 h 1370933"/>
                <a:gd name="connsiteX9" fmla="*/ 677513 w 887634"/>
                <a:gd name="connsiteY9" fmla="*/ 564452 h 1370933"/>
                <a:gd name="connsiteX10" fmla="*/ 681038 w 887634"/>
                <a:gd name="connsiteY10" fmla="*/ 564452 h 1370933"/>
                <a:gd name="connsiteX11" fmla="*/ 681038 w 887634"/>
                <a:gd name="connsiteY11" fmla="*/ 0 h 1370933"/>
                <a:gd name="connsiteX12" fmla="*/ 887635 w 887634"/>
                <a:gd name="connsiteY12" fmla="*/ 0 h 1370933"/>
                <a:gd name="connsiteX13" fmla="*/ 887635 w 887634"/>
                <a:gd name="connsiteY13" fmla="*/ 1349693 h 1370933"/>
                <a:gd name="connsiteX14" fmla="*/ 683705 w 887634"/>
                <a:gd name="connsiteY14" fmla="*/ 932879 h 1370933"/>
                <a:gd name="connsiteX15" fmla="*/ 683705 w 887634"/>
                <a:gd name="connsiteY15" fmla="*/ 813530 h 1370933"/>
                <a:gd name="connsiteX16" fmla="*/ 620458 w 887634"/>
                <a:gd name="connsiteY16" fmla="*/ 648843 h 1370933"/>
                <a:gd name="connsiteX17" fmla="*/ 459296 w 887634"/>
                <a:gd name="connsiteY17" fmla="*/ 581216 h 1370933"/>
                <a:gd name="connsiteX18" fmla="*/ 277273 w 887634"/>
                <a:gd name="connsiteY18" fmla="*/ 667607 h 1370933"/>
                <a:gd name="connsiteX19" fmla="*/ 210979 w 887634"/>
                <a:gd name="connsiteY19" fmla="*/ 907066 h 1370933"/>
                <a:gd name="connsiteX20" fmla="*/ 274606 w 887634"/>
                <a:gd name="connsiteY20" fmla="*/ 1126522 h 1370933"/>
                <a:gd name="connsiteX21" fmla="*/ 445960 w 887634"/>
                <a:gd name="connsiteY21" fmla="*/ 1207103 h 1370933"/>
                <a:gd name="connsiteX22" fmla="*/ 617791 w 887634"/>
                <a:gd name="connsiteY22" fmla="*/ 1129189 h 1370933"/>
                <a:gd name="connsiteX23" fmla="*/ 683705 w 887634"/>
                <a:gd name="connsiteY23" fmla="*/ 932879 h 13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87634" h="1370933">
                  <a:moveTo>
                    <a:pt x="887635" y="1349502"/>
                  </a:moveTo>
                  <a:lnTo>
                    <a:pt x="681038" y="1349502"/>
                  </a:lnTo>
                  <a:lnTo>
                    <a:pt x="681038" y="1194626"/>
                  </a:lnTo>
                  <a:lnTo>
                    <a:pt x="677513" y="1194626"/>
                  </a:lnTo>
                  <a:cubicBezTo>
                    <a:pt x="611029" y="1312164"/>
                    <a:pt x="508635" y="1370933"/>
                    <a:pt x="370332" y="1370933"/>
                  </a:cubicBezTo>
                  <a:cubicBezTo>
                    <a:pt x="258127" y="1370933"/>
                    <a:pt x="168402" y="1330166"/>
                    <a:pt x="101060" y="1248537"/>
                  </a:cubicBezTo>
                  <a:cubicBezTo>
                    <a:pt x="33718" y="1166908"/>
                    <a:pt x="0" y="1055751"/>
                    <a:pt x="0" y="915162"/>
                  </a:cubicBezTo>
                  <a:cubicBezTo>
                    <a:pt x="0" y="764381"/>
                    <a:pt x="37243" y="643604"/>
                    <a:pt x="111728" y="552831"/>
                  </a:cubicBezTo>
                  <a:cubicBezTo>
                    <a:pt x="186214" y="462058"/>
                    <a:pt x="285464" y="416624"/>
                    <a:pt x="409575" y="416624"/>
                  </a:cubicBezTo>
                  <a:cubicBezTo>
                    <a:pt x="533686" y="416624"/>
                    <a:pt x="621792" y="465868"/>
                    <a:pt x="677513" y="564452"/>
                  </a:cubicBezTo>
                  <a:lnTo>
                    <a:pt x="681038" y="564452"/>
                  </a:lnTo>
                  <a:lnTo>
                    <a:pt x="681038" y="0"/>
                  </a:lnTo>
                  <a:lnTo>
                    <a:pt x="887635" y="0"/>
                  </a:lnTo>
                  <a:lnTo>
                    <a:pt x="887635" y="1349693"/>
                  </a:lnTo>
                  <a:close/>
                  <a:moveTo>
                    <a:pt x="683705" y="932879"/>
                  </a:moveTo>
                  <a:lnTo>
                    <a:pt x="683705" y="813530"/>
                  </a:lnTo>
                  <a:cubicBezTo>
                    <a:pt x="683705" y="748855"/>
                    <a:pt x="662654" y="693896"/>
                    <a:pt x="620458" y="648843"/>
                  </a:cubicBezTo>
                  <a:cubicBezTo>
                    <a:pt x="578358" y="603695"/>
                    <a:pt x="524637" y="581216"/>
                    <a:pt x="459296" y="581216"/>
                  </a:cubicBezTo>
                  <a:cubicBezTo>
                    <a:pt x="382143" y="581216"/>
                    <a:pt x="321469" y="609981"/>
                    <a:pt x="277273" y="667607"/>
                  </a:cubicBezTo>
                  <a:cubicBezTo>
                    <a:pt x="233077" y="725138"/>
                    <a:pt x="210979" y="805053"/>
                    <a:pt x="210979" y="907066"/>
                  </a:cubicBezTo>
                  <a:cubicBezTo>
                    <a:pt x="210979" y="999649"/>
                    <a:pt x="232220" y="1072801"/>
                    <a:pt x="274606" y="1126522"/>
                  </a:cubicBezTo>
                  <a:cubicBezTo>
                    <a:pt x="316992" y="1180243"/>
                    <a:pt x="374142" y="1207103"/>
                    <a:pt x="445960" y="1207103"/>
                  </a:cubicBezTo>
                  <a:cubicBezTo>
                    <a:pt x="517779" y="1207103"/>
                    <a:pt x="573881" y="1181100"/>
                    <a:pt x="617791" y="1129189"/>
                  </a:cubicBezTo>
                  <a:cubicBezTo>
                    <a:pt x="661702" y="1077278"/>
                    <a:pt x="683705" y="1011841"/>
                    <a:pt x="683705" y="932879"/>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060950213"/>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B8EF10-4115-7EE6-1249-D6DC0A94D9B0}"/>
              </a:ext>
            </a:extLst>
          </p:cNvPr>
          <p:cNvPicPr>
            <a:picLocks noChangeAspect="1"/>
          </p:cNvPicPr>
          <p:nvPr userDrawn="1"/>
        </p:nvPicPr>
        <p:blipFill>
          <a:blip r:embed="rId2"/>
          <a:srcRect/>
          <a:stretch/>
        </p:blipFill>
        <p:spPr>
          <a:xfrm>
            <a:off x="1" y="0"/>
            <a:ext cx="12191998" cy="6857999"/>
          </a:xfrm>
          <a:prstGeom prst="rect">
            <a:avLst/>
          </a:prstGeom>
        </p:spPr>
      </p:pic>
      <p:sp>
        <p:nvSpPr>
          <p:cNvPr id="9" name="Title 1"/>
          <p:cNvSpPr>
            <a:spLocks noGrp="1"/>
          </p:cNvSpPr>
          <p:nvPr>
            <p:ph type="title" hasCustomPrompt="1"/>
          </p:nvPr>
        </p:nvSpPr>
        <p:spPr bwMode="white">
          <a:xfrm>
            <a:off x="584200" y="2918223"/>
            <a:ext cx="9144000" cy="615553"/>
          </a:xfrm>
          <a:noFill/>
        </p:spPr>
        <p:txBody>
          <a:bodyPr vert="horz" wrap="square" lIns="0" tIns="0" rIns="0" bIns="0" rtlCol="0" anchor="b" anchorCtr="0">
            <a:spAutoFit/>
          </a:bodyPr>
          <a:lstStyle>
            <a:lvl1pPr>
              <a:defRPr lang="en-US" sz="4000" dirty="0">
                <a:solidFill>
                  <a:srgbClr val="D4EC8E"/>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3546841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8071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2110340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952399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3988450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6844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366646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4855470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1168046"/>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0698601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461421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792020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37728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8571185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50907683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539356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29874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1890626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93267430"/>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15673491"/>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l">
              <a:defRPr sz="3200">
                <a:gradFill>
                  <a:gsLst>
                    <a:gs pos="1250">
                      <a:schemeClr val="tx1"/>
                    </a:gs>
                    <a:gs pos="100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9E991D1E-EC9D-4FEC-B3BC-3B5D8E709C09}"/>
              </a:ext>
            </a:extLst>
          </p:cNvPr>
          <p:cNvSpPr>
            <a:spLocks noGrp="1"/>
          </p:cNvSpPr>
          <p:nvPr>
            <p:ph type="body" sz="quarter" idx="10"/>
          </p:nvPr>
        </p:nvSpPr>
        <p:spPr>
          <a:xfrm>
            <a:off x="587375" y="1116013"/>
            <a:ext cx="11018519" cy="157308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3867143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8850345"/>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2916534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0609930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3114165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3970180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969291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9750564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033485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4054154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6019155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422C2B03-43CA-4BF4-BC32-6E07148FA02C}"/>
              </a:ext>
            </a:extLst>
          </p:cNvPr>
          <p:cNvSpPr>
            <a:spLocks noGrp="1"/>
          </p:cNvSpPr>
          <p:nvPr>
            <p:ph type="body" sz="quarter" idx="12"/>
          </p:nvPr>
        </p:nvSpPr>
        <p:spPr>
          <a:xfrm>
            <a:off x="584201"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11">
            <a:extLst>
              <a:ext uri="{FF2B5EF4-FFF2-40B4-BE49-F238E27FC236}">
                <a16:creationId xmlns:a16="http://schemas.microsoft.com/office/drawing/2014/main" id="{E709800F-452D-44A9-8F7F-451378BB6A6E}"/>
              </a:ext>
            </a:extLst>
          </p:cNvPr>
          <p:cNvSpPr>
            <a:spLocks noGrp="1"/>
          </p:cNvSpPr>
          <p:nvPr>
            <p:ph type="body" sz="quarter" idx="13"/>
          </p:nvPr>
        </p:nvSpPr>
        <p:spPr>
          <a:xfrm>
            <a:off x="4451382"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1">
            <a:extLst>
              <a:ext uri="{FF2B5EF4-FFF2-40B4-BE49-F238E27FC236}">
                <a16:creationId xmlns:a16="http://schemas.microsoft.com/office/drawing/2014/main" id="{D042B71B-5A92-420B-875F-26A43F5DC128}"/>
              </a:ext>
            </a:extLst>
          </p:cNvPr>
          <p:cNvSpPr>
            <a:spLocks noGrp="1"/>
          </p:cNvSpPr>
          <p:nvPr>
            <p:ph type="body" sz="quarter" idx="14"/>
          </p:nvPr>
        </p:nvSpPr>
        <p:spPr>
          <a:xfrm>
            <a:off x="8318563" y="2474893"/>
            <a:ext cx="3397188" cy="1651735"/>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44" indent="-166684">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A1836BB9-5CD8-4C82-B170-72C69426F0D3}"/>
              </a:ext>
            </a:extLst>
          </p:cNvPr>
          <p:cNvSpPr>
            <a:spLocks noGrp="1"/>
          </p:cNvSpPr>
          <p:nvPr>
            <p:ph type="title"/>
          </p:nvPr>
        </p:nvSpPr>
        <p:spPr>
          <a:xfrm>
            <a:off x="588263" y="457202"/>
            <a:ext cx="11018520" cy="430887"/>
          </a:xfrm>
        </p:spPr>
        <p:txBody>
          <a:bodyPr/>
          <a:lstStyle>
            <a:lvl1pPr algn="ctr">
              <a:defRPr sz="2800">
                <a:gradFill>
                  <a:gsLst>
                    <a:gs pos="1250">
                      <a:schemeClr val="tx1"/>
                    </a:gs>
                    <a:gs pos="100000">
                      <a:schemeClr val="tx1"/>
                    </a:gs>
                  </a:gsLst>
                  <a:lin ang="5400000" scaled="0"/>
                </a:gradFill>
              </a:defRPr>
            </a:lvl1pPr>
          </a:lstStyle>
          <a:p>
            <a:r>
              <a:rPr lang="en-US"/>
              <a:t>Click to edit Master title style</a:t>
            </a:r>
          </a:p>
        </p:txBody>
      </p:sp>
      <p:sp>
        <p:nvSpPr>
          <p:cNvPr id="9" name="Text Placeholder 6">
            <a:extLst>
              <a:ext uri="{FF2B5EF4-FFF2-40B4-BE49-F238E27FC236}">
                <a16:creationId xmlns:a16="http://schemas.microsoft.com/office/drawing/2014/main" id="{A3CE8927-E3C1-420C-AB86-B08B02BA791B}"/>
              </a:ext>
            </a:extLst>
          </p:cNvPr>
          <p:cNvSpPr>
            <a:spLocks noGrp="1"/>
          </p:cNvSpPr>
          <p:nvPr>
            <p:ph type="body" sz="quarter" idx="11"/>
          </p:nvPr>
        </p:nvSpPr>
        <p:spPr>
          <a:xfrm>
            <a:off x="581595" y="1399095"/>
            <a:ext cx="11025188" cy="369332"/>
          </a:xfrm>
        </p:spPr>
        <p:txBody>
          <a:bodyPr/>
          <a:lstStyle>
            <a:lvl1pPr marL="0" indent="0" algn="ctr">
              <a:buNone/>
              <a:defRPr sz="2400">
                <a:solidFill>
                  <a:schemeClr val="accent2"/>
                </a:solidFill>
                <a:latin typeface="+mn-lt"/>
              </a:defRPr>
            </a:lvl1pPr>
          </a:lstStyle>
          <a:p>
            <a:pPr lvl="0"/>
            <a:r>
              <a:rPr lang="en-US"/>
              <a:t>Edit Master text styles</a:t>
            </a:r>
          </a:p>
        </p:txBody>
      </p:sp>
    </p:spTree>
    <p:extLst>
      <p:ext uri="{BB962C8B-B14F-4D97-AF65-F5344CB8AC3E}">
        <p14:creationId xmlns:p14="http://schemas.microsoft.com/office/powerpoint/2010/main" val="280689693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6894230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956545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652855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266830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8957611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376623992"/>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4249117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9897256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58344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2078246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1"/>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3407" y="1011199"/>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400606887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1F64A13-1480-A771-C5E0-989748C7DB46}"/>
              </a:ext>
            </a:extLst>
          </p:cNvPr>
          <p:cNvPicPr>
            <a:picLocks noChangeAspect="1"/>
          </p:cNvPicPr>
          <p:nvPr userDrawn="1"/>
        </p:nvPicPr>
        <p:blipFill>
          <a:blip r:embed="rId2"/>
          <a:srcRect/>
          <a:stretch/>
        </p:blipFill>
        <p:spPr>
          <a:xfrm>
            <a:off x="8449366" y="688"/>
            <a:ext cx="3742634" cy="6856622"/>
          </a:xfrm>
          <a:prstGeom prst="rect">
            <a:avLst/>
          </a:prstGeom>
        </p:spPr>
      </p:pic>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7270231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826060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0D0199-9B4A-EF92-5063-6750098BCE42}"/>
              </a:ext>
            </a:extLst>
          </p:cNvPr>
          <p:cNvPicPr>
            <a:picLocks noChangeAspect="1"/>
          </p:cNvPicPr>
          <p:nvPr userDrawn="1"/>
        </p:nvPicPr>
        <p:blipFill>
          <a:blip r:embed="rId2"/>
          <a:srcRect/>
          <a:stretch/>
        </p:blipFill>
        <p:spPr>
          <a:xfrm>
            <a:off x="9700717" y="0"/>
            <a:ext cx="2490825" cy="6858000"/>
          </a:xfrm>
          <a:prstGeom prst="rect">
            <a:avLst/>
          </a:prstGeom>
        </p:spPr>
      </p:pic>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6735866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52848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972590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82630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6484802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1701547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over_Dark">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892429A-3F54-A1C5-C77B-3D779A9C101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063262" y="0"/>
            <a:ext cx="10128738" cy="6857999"/>
          </a:xfrm>
          <a:prstGeom prst="rect">
            <a:avLst/>
          </a:prstGeom>
        </p:spPr>
      </p:pic>
      <p:sp>
        <p:nvSpPr>
          <p:cNvPr id="6" name="Rectangle 5">
            <a:extLst>
              <a:ext uri="{FF2B5EF4-FFF2-40B4-BE49-F238E27FC236}">
                <a16:creationId xmlns:a16="http://schemas.microsoft.com/office/drawing/2014/main" id="{C6F7AD54-0E69-5DD9-ADC1-68148DF415AF}"/>
              </a:ext>
            </a:extLst>
          </p:cNvPr>
          <p:cNvSpPr/>
          <p:nvPr userDrawn="1"/>
        </p:nvSpPr>
        <p:spPr>
          <a:xfrm>
            <a:off x="0" y="0"/>
            <a:ext cx="8804135" cy="6858000"/>
          </a:xfrm>
          <a:prstGeom prst="rect">
            <a:avLst/>
          </a:prstGeom>
          <a:gradFill>
            <a:gsLst>
              <a:gs pos="100000">
                <a:srgbClr val="2A436E">
                  <a:alpha val="0"/>
                </a:srgbClr>
              </a:gs>
              <a:gs pos="28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ate Placeholder 6">
            <a:extLst>
              <a:ext uri="{FF2B5EF4-FFF2-40B4-BE49-F238E27FC236}">
                <a16:creationId xmlns:a16="http://schemas.microsoft.com/office/drawing/2014/main" id="{B3F0BCFC-E850-46AA-8086-C227361BA944}"/>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2/26/2025</a:t>
            </a:fld>
            <a:endParaRPr lang="en-US"/>
          </a:p>
        </p:txBody>
      </p:sp>
    </p:spTree>
    <p:extLst>
      <p:ext uri="{BB962C8B-B14F-4D97-AF65-F5344CB8AC3E}">
        <p14:creationId xmlns:p14="http://schemas.microsoft.com/office/powerpoint/2010/main" val="42434405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ividing Slide_Dark">
    <p:bg>
      <p:bgPr>
        <a:solidFill>
          <a:srgbClr val="E8EFFF"/>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63E5C88-29F4-E74D-E784-2FC548CC2D1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73862" y="0"/>
            <a:ext cx="10124967" cy="6855446"/>
          </a:xfrm>
          <a:prstGeom prst="rect">
            <a:avLst/>
          </a:prstGeom>
          <a:effectLst>
            <a:softEdge rad="0"/>
          </a:effectLst>
        </p:spPr>
      </p:pic>
      <p:sp>
        <p:nvSpPr>
          <p:cNvPr id="5" name="Rectangle 4">
            <a:extLst>
              <a:ext uri="{FF2B5EF4-FFF2-40B4-BE49-F238E27FC236}">
                <a16:creationId xmlns:a16="http://schemas.microsoft.com/office/drawing/2014/main" id="{9734D01D-96F4-EB01-6995-A6060F678452}"/>
              </a:ext>
            </a:extLst>
          </p:cNvPr>
          <p:cNvSpPr/>
          <p:nvPr userDrawn="1"/>
        </p:nvSpPr>
        <p:spPr>
          <a:xfrm>
            <a:off x="0" y="0"/>
            <a:ext cx="15653442" cy="6858000"/>
          </a:xfrm>
          <a:prstGeom prst="rect">
            <a:avLst/>
          </a:prstGeom>
          <a:gradFill>
            <a:gsLst>
              <a:gs pos="100000">
                <a:srgbClr val="2A436E">
                  <a:alpha val="0"/>
                </a:srgbClr>
              </a:gs>
              <a:gs pos="13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2/26/2025</a:t>
            </a:fld>
            <a:endParaRPr lang="en-US"/>
          </a:p>
        </p:txBody>
      </p:sp>
      <p:sp>
        <p:nvSpPr>
          <p:cNvPr id="7" name="Title 1">
            <a:extLst>
              <a:ext uri="{FF2B5EF4-FFF2-40B4-BE49-F238E27FC236}">
                <a16:creationId xmlns:a16="http://schemas.microsoft.com/office/drawing/2014/main" id="{29718BB6-BED0-3895-DFAB-955C8E6469CA}"/>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8" name="Text Placeholder 2">
            <a:extLst>
              <a:ext uri="{FF2B5EF4-FFF2-40B4-BE49-F238E27FC236}">
                <a16:creationId xmlns:a16="http://schemas.microsoft.com/office/drawing/2014/main" id="{FBDE84BD-A627-2E5F-091D-A052518F5AC1}"/>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C1D30192-42CC-7F7A-80AB-CC73F9375AE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5059565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583405" y="2496066"/>
            <a:ext cx="5512595" cy="1559401"/>
          </a:xfrm>
        </p:spPr>
        <p:txBody>
          <a:bodyPr/>
          <a:lstStyle>
            <a:lvl1pPr>
              <a:defRPr sz="2000">
                <a:solidFill>
                  <a:schemeClr val="accent2"/>
                </a:solidFill>
              </a:defRPr>
            </a:lvl1pPr>
            <a:lvl2pPr>
              <a:spcBef>
                <a:spcPts val="600"/>
              </a:spcBef>
              <a:defRPr sz="1400"/>
            </a:lvl2pPr>
            <a:lvl3pPr>
              <a:spcBef>
                <a:spcPts val="600"/>
              </a:spcBef>
              <a:defRPr sz="1200"/>
            </a:lvl3pPr>
            <a:lvl4pPr>
              <a:defRPr sz="1100"/>
            </a:lvl4pPr>
            <a:lvl5pPr marL="285744" indent="-166684">
              <a:buClr>
                <a:schemeClr val="accent2"/>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5C43E074-CEFD-4548-8A6D-7AC3ECA84EC6}"/>
              </a:ext>
            </a:extLst>
          </p:cNvPr>
          <p:cNvSpPr>
            <a:spLocks noGrp="1"/>
          </p:cNvSpPr>
          <p:nvPr>
            <p:ph type="title"/>
          </p:nvPr>
        </p:nvSpPr>
        <p:spPr/>
        <p:txBody>
          <a:bodyPr/>
          <a:lstStyle>
            <a:lvl1pPr algn="ctr">
              <a:defRPr/>
            </a:lvl1pPr>
          </a:lstStyle>
          <a:p>
            <a:r>
              <a:rPr lang="en-US"/>
              <a:t>Click to edit Master title style</a:t>
            </a:r>
          </a:p>
        </p:txBody>
      </p:sp>
      <p:sp>
        <p:nvSpPr>
          <p:cNvPr id="9" name="Text Placeholder 6">
            <a:extLst>
              <a:ext uri="{FF2B5EF4-FFF2-40B4-BE49-F238E27FC236}">
                <a16:creationId xmlns:a16="http://schemas.microsoft.com/office/drawing/2014/main" id="{FCEBB4CD-DCE2-479D-8069-308FA7F51E74}"/>
              </a:ext>
            </a:extLst>
          </p:cNvPr>
          <p:cNvSpPr>
            <a:spLocks noGrp="1"/>
          </p:cNvSpPr>
          <p:nvPr>
            <p:ph type="body" sz="quarter" idx="11"/>
          </p:nvPr>
        </p:nvSpPr>
        <p:spPr>
          <a:xfrm>
            <a:off x="583407" y="1011199"/>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8607145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ividing Slide.02_Dark">
    <p:bg>
      <p:bgPr>
        <a:solidFill>
          <a:srgbClr val="2A436E"/>
        </a:solidFill>
        <a:effectLst/>
      </p:bgPr>
    </p:bg>
    <p:spTree>
      <p:nvGrpSpPr>
        <p:cNvPr id="1" name=""/>
        <p:cNvGrpSpPr/>
        <p:nvPr/>
      </p:nvGrpSpPr>
      <p:grpSpPr>
        <a:xfrm>
          <a:off x="0" y="0"/>
          <a:ext cx="0" cy="0"/>
          <a:chOff x="0" y="0"/>
          <a:chExt cx="0" cy="0"/>
        </a:xfrm>
      </p:grpSpPr>
      <p:pic>
        <p:nvPicPr>
          <p:cNvPr id="8" name="Picture 7" descr="A picture containing sky, indoor, computer&#10;&#10;Description automatically generated">
            <a:extLst>
              <a:ext uri="{FF2B5EF4-FFF2-40B4-BE49-F238E27FC236}">
                <a16:creationId xmlns:a16="http://schemas.microsoft.com/office/drawing/2014/main" id="{D8E36074-9D52-A748-AB01-7048B1BB7D8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93561" y="-2554"/>
            <a:ext cx="10132511" cy="6860554"/>
          </a:xfrm>
          <a:prstGeom prst="rect">
            <a:avLst/>
          </a:prstGeom>
        </p:spPr>
      </p:pic>
      <p:sp>
        <p:nvSpPr>
          <p:cNvPr id="5" name="Rectangle 4">
            <a:extLst>
              <a:ext uri="{FF2B5EF4-FFF2-40B4-BE49-F238E27FC236}">
                <a16:creationId xmlns:a16="http://schemas.microsoft.com/office/drawing/2014/main" id="{8D153523-33E5-6A5F-2557-B2D80F247DAF}"/>
              </a:ext>
            </a:extLst>
          </p:cNvPr>
          <p:cNvSpPr/>
          <p:nvPr userDrawn="1"/>
        </p:nvSpPr>
        <p:spPr>
          <a:xfrm>
            <a:off x="-1" y="0"/>
            <a:ext cx="11832879" cy="6858000"/>
          </a:xfrm>
          <a:prstGeom prst="rect">
            <a:avLst/>
          </a:prstGeom>
          <a:gradFill>
            <a:gsLst>
              <a:gs pos="100000">
                <a:srgbClr val="2A436E">
                  <a:alpha val="0"/>
                </a:srgbClr>
              </a:gs>
              <a:gs pos="27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2/26/2025</a:t>
            </a:fld>
            <a:endParaRPr lang="en-US"/>
          </a:p>
        </p:txBody>
      </p:sp>
      <p:sp>
        <p:nvSpPr>
          <p:cNvPr id="7" name="Title 1">
            <a:extLst>
              <a:ext uri="{FF2B5EF4-FFF2-40B4-BE49-F238E27FC236}">
                <a16:creationId xmlns:a16="http://schemas.microsoft.com/office/drawing/2014/main" id="{FF548665-0580-56D9-4F3D-A8524CA5371E}"/>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9" name="Text Placeholder 2">
            <a:extLst>
              <a:ext uri="{FF2B5EF4-FFF2-40B4-BE49-F238E27FC236}">
                <a16:creationId xmlns:a16="http://schemas.microsoft.com/office/drawing/2014/main" id="{919238A6-A3F0-8FBC-EE07-5706639E85B8}"/>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B20C842B-7F68-38FE-5AE5-5841CDCCFFB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3089628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ividing Slide.03_Dark">
    <p:bg>
      <p:bgPr>
        <a:solidFill>
          <a:srgbClr val="2A436E"/>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8E36074-9D52-A748-AB01-7048B1BB7D8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3925347" y="-2554"/>
            <a:ext cx="10132510" cy="6860554"/>
          </a:xfrm>
          <a:prstGeom prst="rect">
            <a:avLst/>
          </a:prstGeom>
          <a:effectLst>
            <a:softEdge rad="0"/>
          </a:effectLst>
        </p:spPr>
      </p:pic>
      <p:sp>
        <p:nvSpPr>
          <p:cNvPr id="13" name="Rectangle 12">
            <a:extLst>
              <a:ext uri="{FF2B5EF4-FFF2-40B4-BE49-F238E27FC236}">
                <a16:creationId xmlns:a16="http://schemas.microsoft.com/office/drawing/2014/main" id="{32CF34EE-865F-2F28-C242-716E411912FD}"/>
              </a:ext>
            </a:extLst>
          </p:cNvPr>
          <p:cNvSpPr/>
          <p:nvPr userDrawn="1"/>
        </p:nvSpPr>
        <p:spPr>
          <a:xfrm>
            <a:off x="-1" y="0"/>
            <a:ext cx="11832879" cy="6858000"/>
          </a:xfrm>
          <a:prstGeom prst="rect">
            <a:avLst/>
          </a:prstGeom>
          <a:gradFill>
            <a:gsLst>
              <a:gs pos="100000">
                <a:srgbClr val="2A436E">
                  <a:alpha val="0"/>
                </a:srgbClr>
              </a:gs>
              <a:gs pos="35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BD3A20B5-AC25-054E-9C14-F75EA83DE701}"/>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2/26/2025</a:t>
            </a:fld>
            <a:endParaRPr lang="en-US"/>
          </a:p>
        </p:txBody>
      </p:sp>
      <p:sp>
        <p:nvSpPr>
          <p:cNvPr id="5" name="Title 1">
            <a:extLst>
              <a:ext uri="{FF2B5EF4-FFF2-40B4-BE49-F238E27FC236}">
                <a16:creationId xmlns:a16="http://schemas.microsoft.com/office/drawing/2014/main" id="{390DA5B2-BDE9-82FE-93BC-761ACAB1AF9D}"/>
              </a:ext>
            </a:extLst>
          </p:cNvPr>
          <p:cNvSpPr>
            <a:spLocks noGrp="1"/>
          </p:cNvSpPr>
          <p:nvPr>
            <p:ph type="title" hasCustomPrompt="1"/>
          </p:nvPr>
        </p:nvSpPr>
        <p:spPr>
          <a:xfrm>
            <a:off x="480392" y="2733261"/>
            <a:ext cx="6404502" cy="1014205"/>
          </a:xfrm>
        </p:spPr>
        <p:txBody>
          <a:bodyPr anchor="b">
            <a:normAutofit/>
          </a:bodyPr>
          <a:lstStyle>
            <a:lvl1pPr>
              <a:defRPr sz="2800">
                <a:solidFill>
                  <a:schemeClr val="bg1"/>
                </a:solidFill>
              </a:defRPr>
            </a:lvl1pPr>
          </a:lstStyle>
          <a:p>
            <a:r>
              <a:rPr lang="en-US"/>
              <a:t>Slide Title</a:t>
            </a:r>
          </a:p>
        </p:txBody>
      </p:sp>
      <p:sp>
        <p:nvSpPr>
          <p:cNvPr id="6" name="Text Placeholder 2">
            <a:extLst>
              <a:ext uri="{FF2B5EF4-FFF2-40B4-BE49-F238E27FC236}">
                <a16:creationId xmlns:a16="http://schemas.microsoft.com/office/drawing/2014/main" id="{104BADC0-F17A-339A-FD0B-3744538CB8F7}"/>
              </a:ext>
            </a:extLst>
          </p:cNvPr>
          <p:cNvSpPr>
            <a:spLocks noGrp="1"/>
          </p:cNvSpPr>
          <p:nvPr>
            <p:ph type="body" idx="1"/>
          </p:nvPr>
        </p:nvSpPr>
        <p:spPr>
          <a:xfrm>
            <a:off x="480392" y="3764929"/>
            <a:ext cx="6404502" cy="15001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Microsoft Logo">
            <a:extLst>
              <a:ext uri="{FF2B5EF4-FFF2-40B4-BE49-F238E27FC236}">
                <a16:creationId xmlns:a16="http://schemas.microsoft.com/office/drawing/2014/main" id="{4B77A20D-AA1E-CDFE-9D51-3B922F19CC2E}"/>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57168882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ntent + Image_Dark">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D8CB2AFB-07EC-BF43-B73F-977249E6D260}"/>
              </a:ext>
              <a:ext uri="{C183D7F6-B498-43B3-948B-1728B52AA6E4}">
                <adec:decorative xmlns:adec="http://schemas.microsoft.com/office/drawing/2017/decorative" val="0"/>
              </a:ext>
            </a:extLst>
          </p:cNvPr>
          <p:cNvSpPr>
            <a:spLocks noGrp="1"/>
          </p:cNvSpPr>
          <p:nvPr>
            <p:ph type="pic" sz="quarter" idx="10"/>
          </p:nvPr>
        </p:nvSpPr>
        <p:spPr>
          <a:xfrm>
            <a:off x="4838700" y="1"/>
            <a:ext cx="7353300" cy="6858000"/>
          </a:xfrm>
          <a:solidFill>
            <a:schemeClr val="bg1"/>
          </a:solidFill>
        </p:spPr>
        <p:txBody>
          <a:bodyPr/>
          <a:lstStyle>
            <a:lvl1pPr marL="0" indent="0">
              <a:buNone/>
              <a:defRPr>
                <a:noFill/>
              </a:defRPr>
            </a:lvl1pPr>
          </a:lstStyle>
          <a:p>
            <a:endParaRPr lang="en-US"/>
          </a:p>
        </p:txBody>
      </p:sp>
      <p:sp>
        <p:nvSpPr>
          <p:cNvPr id="3" name="Date Placeholder 2">
            <a:extLst>
              <a:ext uri="{FF2B5EF4-FFF2-40B4-BE49-F238E27FC236}">
                <a16:creationId xmlns:a16="http://schemas.microsoft.com/office/drawing/2014/main" id="{319F2B97-44DC-6C48-AC8A-C259AE1EF49D}"/>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2/26/2025</a:t>
            </a:fld>
            <a:endParaRPr lang="en-US"/>
          </a:p>
        </p:txBody>
      </p:sp>
      <p:sp>
        <p:nvSpPr>
          <p:cNvPr id="2" name="Title 1">
            <a:extLst>
              <a:ext uri="{FF2B5EF4-FFF2-40B4-BE49-F238E27FC236}">
                <a16:creationId xmlns:a16="http://schemas.microsoft.com/office/drawing/2014/main" id="{231F3668-FAAE-FEDF-3811-F8791C54E792}"/>
              </a:ext>
            </a:extLst>
          </p:cNvPr>
          <p:cNvSpPr>
            <a:spLocks noGrp="1"/>
          </p:cNvSpPr>
          <p:nvPr>
            <p:ph type="title"/>
          </p:nvPr>
        </p:nvSpPr>
        <p:spPr>
          <a:xfrm>
            <a:off x="457200" y="1123122"/>
            <a:ext cx="2743200" cy="567566"/>
          </a:xfrm>
        </p:spPr>
        <p:txBody>
          <a:bodyPr/>
          <a:lstStyle/>
          <a:p>
            <a:r>
              <a:rPr lang="en-US"/>
              <a:t>Click to edit Master title style</a:t>
            </a:r>
          </a:p>
        </p:txBody>
      </p:sp>
      <p:sp>
        <p:nvSpPr>
          <p:cNvPr id="4" name="Content Placeholder 2">
            <a:extLst>
              <a:ext uri="{FF2B5EF4-FFF2-40B4-BE49-F238E27FC236}">
                <a16:creationId xmlns:a16="http://schemas.microsoft.com/office/drawing/2014/main" id="{CDDA08DB-00DC-7C15-D852-7794064E0AB4}"/>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Microsoft Logo">
            <a:extLst>
              <a:ext uri="{FF2B5EF4-FFF2-40B4-BE49-F238E27FC236}">
                <a16:creationId xmlns:a16="http://schemas.microsoft.com/office/drawing/2014/main" id="{DD08743D-F4F4-45E8-2AF0-CB84E2C1070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83071865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ntent - Table_Dark">
    <p:bg>
      <p:bgPr>
        <a:solidFill>
          <a:srgbClr val="2A436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16" name="Content Placeholder 2">
            <a:extLst>
              <a:ext uri="{FF2B5EF4-FFF2-40B4-BE49-F238E27FC236}">
                <a16:creationId xmlns:a16="http://schemas.microsoft.com/office/drawing/2014/main" id="{42223059-CBAB-6847-81BA-AE07634C184D}"/>
              </a:ext>
            </a:extLst>
          </p:cNvPr>
          <p:cNvSpPr>
            <a:spLocks noGrp="1"/>
          </p:cNvSpPr>
          <p:nvPr>
            <p:ph sz="half" idx="1"/>
          </p:nvPr>
        </p:nvSpPr>
        <p:spPr>
          <a:xfrm>
            <a:off x="457200" y="213925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able Placeholder 19">
            <a:extLst>
              <a:ext uri="{FF2B5EF4-FFF2-40B4-BE49-F238E27FC236}">
                <a16:creationId xmlns:a16="http://schemas.microsoft.com/office/drawing/2014/main" id="{B968BB1D-04A1-E54B-B295-5DFC62655459}"/>
              </a:ext>
            </a:extLst>
          </p:cNvPr>
          <p:cNvSpPr>
            <a:spLocks noGrp="1"/>
          </p:cNvSpPr>
          <p:nvPr>
            <p:ph type="tbl" sz="quarter" idx="10"/>
          </p:nvPr>
        </p:nvSpPr>
        <p:spPr>
          <a:xfrm>
            <a:off x="4181475" y="2139950"/>
            <a:ext cx="6701678" cy="3336755"/>
          </a:xfrm>
        </p:spPr>
        <p:txBody>
          <a:bodyPr/>
          <a:lstStyle>
            <a:lvl1pPr>
              <a:defRPr>
                <a:noFill/>
              </a:defRPr>
            </a:lvl1pPr>
          </a:lstStyle>
          <a:p>
            <a:endParaRPr lang="en-US"/>
          </a:p>
        </p:txBody>
      </p:sp>
      <p:sp>
        <p:nvSpPr>
          <p:cNvPr id="3" name="Date Placeholder 2">
            <a:extLst>
              <a:ext uri="{FF2B5EF4-FFF2-40B4-BE49-F238E27FC236}">
                <a16:creationId xmlns:a16="http://schemas.microsoft.com/office/drawing/2014/main" id="{A2A41892-8619-3246-9371-45854448038E}"/>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2/26/2025</a:t>
            </a:fld>
            <a:endParaRPr lang="en-US"/>
          </a:p>
        </p:txBody>
      </p:sp>
      <p:pic>
        <p:nvPicPr>
          <p:cNvPr id="10" name="Picture 9" descr="Logo&#10;&#10;Description automatically generated with medium confidence">
            <a:extLst>
              <a:ext uri="{FF2B5EF4-FFF2-40B4-BE49-F238E27FC236}">
                <a16:creationId xmlns:a16="http://schemas.microsoft.com/office/drawing/2014/main" id="{D04AC0A5-7269-19DA-7AE6-F1A61EE8A88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4" name="Microsoft Logo">
            <a:extLst>
              <a:ext uri="{FF2B5EF4-FFF2-40B4-BE49-F238E27FC236}">
                <a16:creationId xmlns:a16="http://schemas.microsoft.com/office/drawing/2014/main" id="{76AAE7C7-8212-D3AE-B939-EB3B2F7C2F1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29370671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_Content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17273-27C5-45C8-B085-61188A1FB17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63725E9B-9024-43BA-AEFF-BB6642896FCA}"/>
              </a:ext>
            </a:extLst>
          </p:cNvPr>
          <p:cNvSpPr>
            <a:spLocks noGrp="1"/>
          </p:cNvSpPr>
          <p:nvPr>
            <p:ph sz="quarter" idx="11"/>
          </p:nvPr>
        </p:nvSpPr>
        <p:spPr>
          <a:xfrm>
            <a:off x="457200" y="1819275"/>
            <a:ext cx="11277600" cy="4352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2DBBF145-C5ED-4311-93FD-695B5D624699}"/>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2/26/2025</a:t>
            </a:fld>
            <a:endParaRPr lang="en-US"/>
          </a:p>
        </p:txBody>
      </p:sp>
      <p:pic>
        <p:nvPicPr>
          <p:cNvPr id="10" name="Picture 9" descr="Logo&#10;&#10;Description automatically generated with medium confidence">
            <a:extLst>
              <a:ext uri="{FF2B5EF4-FFF2-40B4-BE49-F238E27FC236}">
                <a16:creationId xmlns:a16="http://schemas.microsoft.com/office/drawing/2014/main" id="{8B56C0C1-1204-7601-E440-00BF755C2F3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4" name="Microsoft Logo">
            <a:extLst>
              <a:ext uri="{FF2B5EF4-FFF2-40B4-BE49-F238E27FC236}">
                <a16:creationId xmlns:a16="http://schemas.microsoft.com/office/drawing/2014/main" id="{5B0EB76A-C3DC-D587-DD77-772EA9F9567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97087872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Content - Triple Column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30188C83-FADC-1A48-9D96-8C3E7D11257E}"/>
              </a:ext>
              <a:ext uri="{C183D7F6-B498-43B3-948B-1728B52AA6E4}">
                <adec:decorative xmlns:adec="http://schemas.microsoft.com/office/drawing/2017/decorative" val="1"/>
              </a:ext>
            </a:extLst>
          </p:cNvPr>
          <p:cNvSpPr>
            <a:spLocks noGrp="1"/>
          </p:cNvSpPr>
          <p:nvPr>
            <p:ph type="dt" sz="half" idx="13"/>
          </p:nvPr>
        </p:nvSpPr>
        <p:spPr/>
        <p:txBody>
          <a:bodyPr/>
          <a:lstStyle/>
          <a:p>
            <a:fld id="{1E5358D1-79CF-DE4F-A686-B9E8FC8A73FF}" type="datetimeFigureOut">
              <a:rPr lang="en-US" smtClean="0"/>
              <a:pPr/>
              <a:t>2/26/2025</a:t>
            </a:fld>
            <a:endParaRPr lang="en-US"/>
          </a:p>
        </p:txBody>
      </p:sp>
      <p:pic>
        <p:nvPicPr>
          <p:cNvPr id="4" name="Microsoft Logo">
            <a:extLst>
              <a:ext uri="{FF2B5EF4-FFF2-40B4-BE49-F238E27FC236}">
                <a16:creationId xmlns:a16="http://schemas.microsoft.com/office/drawing/2014/main" id="{EADA8C61-A647-D618-DE4E-5CFAB6D66C2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423976928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ntent - Triple Column-List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342900" indent="-342900">
              <a:buClr>
                <a:srgbClr val="93D2EE"/>
              </a:buClr>
              <a:buSzPct val="80000"/>
              <a:buFont typeface="Arial" panose="020B0604020202020204" pitchFamily="34" charset="0"/>
              <a:buChar char="•"/>
              <a:defRPr/>
            </a:lvl1pPr>
            <a:lvl2pPr marL="742950" indent="-285750">
              <a:buClr>
                <a:srgbClr val="93D2EE"/>
              </a:buClr>
              <a:buSzPct val="80000"/>
              <a:buFont typeface="Arial" panose="020B0604020202020204" pitchFamily="34" charset="0"/>
              <a:buChar char="•"/>
              <a:defRPr/>
            </a:lvl2pPr>
            <a:lvl3pPr marL="1200150" indent="-285750">
              <a:buClr>
                <a:srgbClr val="93D2EE"/>
              </a:buClr>
              <a:buSzPct val="80000"/>
              <a:buFont typeface="Arial" panose="020B0604020202020204" pitchFamily="34" charset="0"/>
              <a:buChar char="•"/>
              <a:defRPr/>
            </a:lvl3pPr>
            <a:lvl4pPr marL="1657350" indent="-285750">
              <a:buClr>
                <a:srgbClr val="93D2EE"/>
              </a:buClr>
              <a:buSzPct val="80000"/>
              <a:buFont typeface="Arial" panose="020B0604020202020204" pitchFamily="34" charset="0"/>
              <a:buChar char="•"/>
              <a:defRPr/>
            </a:lvl4pPr>
            <a:lvl5pPr marL="2114550" indent="-285750">
              <a:buClr>
                <a:srgbClr val="93D2EE"/>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7BA170-8734-A848-AA48-B8C9FFFC8E22}"/>
              </a:ext>
              <a:ext uri="{C183D7F6-B498-43B3-948B-1728B52AA6E4}">
                <adec:decorative xmlns:adec="http://schemas.microsoft.com/office/drawing/2017/decorative" val="1"/>
              </a:ext>
            </a:extLst>
          </p:cNvPr>
          <p:cNvSpPr>
            <a:spLocks noGrp="1"/>
          </p:cNvSpPr>
          <p:nvPr>
            <p:ph type="dt" sz="half" idx="13"/>
          </p:nvPr>
        </p:nvSpPr>
        <p:spPr/>
        <p:txBody>
          <a:bodyPr/>
          <a:lstStyle/>
          <a:p>
            <a:fld id="{1E5358D1-79CF-DE4F-A686-B9E8FC8A73FF}" type="datetimeFigureOut">
              <a:rPr lang="en-US" smtClean="0"/>
              <a:pPr/>
              <a:t>2/26/2025</a:t>
            </a:fld>
            <a:endParaRPr lang="en-US"/>
          </a:p>
        </p:txBody>
      </p:sp>
      <p:pic>
        <p:nvPicPr>
          <p:cNvPr id="4" name="Microsoft Logo">
            <a:extLst>
              <a:ext uri="{FF2B5EF4-FFF2-40B4-BE49-F238E27FC236}">
                <a16:creationId xmlns:a16="http://schemas.microsoft.com/office/drawing/2014/main" id="{71C08BA3-2AEE-027E-9742-39BD9445D9F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771758784"/>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_Only_Dark">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9A223F9-C5CF-D745-BDCE-40996D9891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369CE8-1E88-A946-A2FD-A59A617E4FED}"/>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2/26/2025</a:t>
            </a:fld>
            <a:endParaRPr lang="en-US"/>
          </a:p>
        </p:txBody>
      </p:sp>
      <p:pic>
        <p:nvPicPr>
          <p:cNvPr id="2" name="Picture 1" descr="Logo, company name&#10;&#10;Description automatically generated">
            <a:extLst>
              <a:ext uri="{FF2B5EF4-FFF2-40B4-BE49-F238E27FC236}">
                <a16:creationId xmlns:a16="http://schemas.microsoft.com/office/drawing/2014/main" id="{C2346A95-E936-383F-D578-2DE55B8AEAA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4" name="Microsoft Logo">
            <a:extLst>
              <a:ext uri="{FF2B5EF4-FFF2-40B4-BE49-F238E27FC236}">
                <a16:creationId xmlns:a16="http://schemas.microsoft.com/office/drawing/2014/main" id="{4FD6C855-B849-69BF-2E71-E6396EFCCF2A}"/>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51061628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ssion Title Card_Dark">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D369CE8-1E88-A946-A2FD-A59A617E4FED}"/>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2/26/2025</a:t>
            </a:fld>
            <a:endParaRPr lang="en-US"/>
          </a:p>
        </p:txBody>
      </p:sp>
      <p:sp>
        <p:nvSpPr>
          <p:cNvPr id="4" name="Rounded Rectangle 3">
            <a:extLst>
              <a:ext uri="{FF2B5EF4-FFF2-40B4-BE49-F238E27FC236}">
                <a16:creationId xmlns:a16="http://schemas.microsoft.com/office/drawing/2014/main" id="{D8FDFF59-8763-7D21-7863-37A78377AC07}"/>
              </a:ext>
            </a:extLst>
          </p:cNvPr>
          <p:cNvSpPr/>
          <p:nvPr userDrawn="1"/>
        </p:nvSpPr>
        <p:spPr>
          <a:xfrm>
            <a:off x="457200" y="916478"/>
            <a:ext cx="11277600" cy="5025043"/>
          </a:xfrm>
          <a:prstGeom prst="roundRect">
            <a:avLst>
              <a:gd name="adj" fmla="val 2096"/>
            </a:avLst>
          </a:prstGeom>
          <a:solidFill>
            <a:srgbClr val="000000">
              <a:alpha val="14985"/>
            </a:srgbClr>
          </a:solidFill>
          <a:ln>
            <a:gradFill>
              <a:gsLst>
                <a:gs pos="0">
                  <a:srgbClr val="76767B">
                    <a:alpha val="19828"/>
                  </a:srgbClr>
                </a:gs>
                <a:gs pos="100000">
                  <a:srgbClr val="E8EFFF">
                    <a:alpha val="0"/>
                  </a:srgbClr>
                </a:gs>
              </a:gsLst>
              <a:lin ang="16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6">
            <a:extLst>
              <a:ext uri="{FF2B5EF4-FFF2-40B4-BE49-F238E27FC236}">
                <a16:creationId xmlns:a16="http://schemas.microsoft.com/office/drawing/2014/main" id="{4EF06A01-676B-A0BF-AD54-5BA5798DBDC3}"/>
              </a:ext>
            </a:extLst>
          </p:cNvPr>
          <p:cNvSpPr>
            <a:spLocks noGrp="1"/>
          </p:cNvSpPr>
          <p:nvPr>
            <p:ph type="title"/>
          </p:nvPr>
        </p:nvSpPr>
        <p:spPr>
          <a:xfrm>
            <a:off x="914400" y="2153945"/>
            <a:ext cx="10121900" cy="567566"/>
          </a:xfrm>
        </p:spPr>
        <p:txBody>
          <a:bodyPr>
            <a:normAutofit/>
          </a:bodyPr>
          <a:lstStyle>
            <a:lvl1pPr>
              <a:defRPr sz="2800"/>
            </a:lvl1pPr>
          </a:lstStyle>
          <a:p>
            <a:r>
              <a:rPr lang="en-US"/>
              <a:t>Click to edit Master title style</a:t>
            </a:r>
          </a:p>
        </p:txBody>
      </p:sp>
      <p:sp>
        <p:nvSpPr>
          <p:cNvPr id="6" name="Text Placeholder 5">
            <a:extLst>
              <a:ext uri="{FF2B5EF4-FFF2-40B4-BE49-F238E27FC236}">
                <a16:creationId xmlns:a16="http://schemas.microsoft.com/office/drawing/2014/main" id="{319C36B0-F353-2EC3-54C1-56A6FF1C85CF}"/>
              </a:ext>
            </a:extLst>
          </p:cNvPr>
          <p:cNvSpPr>
            <a:spLocks noGrp="1"/>
          </p:cNvSpPr>
          <p:nvPr>
            <p:ph type="body" sz="quarter" idx="11" hasCustomPrompt="1"/>
          </p:nvPr>
        </p:nvSpPr>
        <p:spPr>
          <a:xfrm>
            <a:off x="923925" y="3883751"/>
            <a:ext cx="10121900" cy="936834"/>
          </a:xfrm>
        </p:spPr>
        <p:txBody>
          <a:bodyPr>
            <a:normAutofit/>
          </a:bodyPr>
          <a:lstStyle>
            <a:lvl1pPr marL="0" indent="0" algn="l">
              <a:buNone/>
              <a:defRPr sz="3600"/>
            </a:lvl1pPr>
            <a:lvl2pPr marL="457200" indent="0" algn="l">
              <a:buNone/>
              <a:defRPr/>
            </a:lvl2pPr>
            <a:lvl3pPr marL="914400" indent="0" algn="l">
              <a:buNone/>
              <a:defRPr/>
            </a:lvl3pPr>
            <a:lvl4pPr marL="1371600" indent="0" algn="l">
              <a:buNone/>
              <a:defRPr/>
            </a:lvl4pPr>
            <a:lvl5pPr marL="1828800" indent="0" algn="l">
              <a:buNone/>
              <a:defRPr/>
            </a:lvl5pPr>
          </a:lstStyle>
          <a:p>
            <a:pPr lvl="0"/>
            <a:r>
              <a:rPr lang="en-US"/>
              <a:t>Date placeholder | Time</a:t>
            </a:r>
          </a:p>
        </p:txBody>
      </p:sp>
      <p:sp>
        <p:nvSpPr>
          <p:cNvPr id="8" name="Text Placeholder 5">
            <a:extLst>
              <a:ext uri="{FF2B5EF4-FFF2-40B4-BE49-F238E27FC236}">
                <a16:creationId xmlns:a16="http://schemas.microsoft.com/office/drawing/2014/main" id="{551D5AAC-1382-1A70-C24E-5457C6EE3883}"/>
              </a:ext>
            </a:extLst>
          </p:cNvPr>
          <p:cNvSpPr>
            <a:spLocks noGrp="1"/>
          </p:cNvSpPr>
          <p:nvPr>
            <p:ph type="body" sz="quarter" idx="12" hasCustomPrompt="1"/>
          </p:nvPr>
        </p:nvSpPr>
        <p:spPr>
          <a:xfrm>
            <a:off x="923925" y="2744161"/>
            <a:ext cx="10121900" cy="608980"/>
          </a:xfrm>
        </p:spPr>
        <p:txBody>
          <a:bodyPr/>
          <a:lstStyle>
            <a:lvl1pPr marL="0" indent="0" algn="l">
              <a:buNone/>
              <a:defRPr/>
            </a:lvl1pPr>
            <a:lvl2pPr marL="457200" indent="0" algn="l">
              <a:buNone/>
              <a:defRPr/>
            </a:lvl2pPr>
            <a:lvl3pPr marL="914400" indent="0" algn="l">
              <a:buNone/>
              <a:defRPr/>
            </a:lvl3pPr>
            <a:lvl4pPr marL="1371600" indent="0" algn="l">
              <a:buNone/>
              <a:defRPr/>
            </a:lvl4pPr>
            <a:lvl5pPr marL="1828800" indent="0" algn="l">
              <a:buNone/>
              <a:defRPr/>
            </a:lvl5pPr>
          </a:lstStyle>
          <a:p>
            <a:pPr lvl="0"/>
            <a:r>
              <a:rPr lang="en-US"/>
              <a:t>Speaker Name | Title if desired</a:t>
            </a:r>
          </a:p>
        </p:txBody>
      </p:sp>
      <p:pic>
        <p:nvPicPr>
          <p:cNvPr id="9" name="Picture 8" descr="Icon&#10;&#10;Description automatically generated">
            <a:extLst>
              <a:ext uri="{FF2B5EF4-FFF2-40B4-BE49-F238E27FC236}">
                <a16:creationId xmlns:a16="http://schemas.microsoft.com/office/drawing/2014/main" id="{F4BDB5C1-9F30-9B91-829B-26BCEEB393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4400" y="1303185"/>
            <a:ext cx="320040" cy="320040"/>
          </a:xfrm>
          <a:prstGeom prst="rect">
            <a:avLst/>
          </a:prstGeom>
        </p:spPr>
      </p:pic>
      <p:sp>
        <p:nvSpPr>
          <p:cNvPr id="10" name="Rectangle 9">
            <a:extLst>
              <a:ext uri="{FF2B5EF4-FFF2-40B4-BE49-F238E27FC236}">
                <a16:creationId xmlns:a16="http://schemas.microsoft.com/office/drawing/2014/main" id="{DA7E76A7-F057-6EFB-6857-4BC31FBF330C}"/>
              </a:ext>
              <a:ext uri="{C183D7F6-B498-43B3-948B-1728B52AA6E4}">
                <adec:decorative xmlns:adec="http://schemas.microsoft.com/office/drawing/2017/decorative" val="1"/>
              </a:ext>
            </a:extLst>
          </p:cNvPr>
          <p:cNvSpPr/>
          <p:nvPr userDrawn="1"/>
        </p:nvSpPr>
        <p:spPr>
          <a:xfrm>
            <a:off x="923925" y="359558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pic>
        <p:nvPicPr>
          <p:cNvPr id="2" name="Microsoft Logo">
            <a:extLst>
              <a:ext uri="{FF2B5EF4-FFF2-40B4-BE49-F238E27FC236}">
                <a16:creationId xmlns:a16="http://schemas.microsoft.com/office/drawing/2014/main" id="{EFC6F9A1-EB08-D6C8-D525-FEE541E84C97}"/>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281362765"/>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_Only_graphic_Dark">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0A2EE187-4506-A44F-912E-34A144A3A135}"/>
              </a:ext>
            </a:extLst>
          </p:cNvPr>
          <p:cNvSpPr>
            <a:spLocks noGrp="1"/>
          </p:cNvSpPr>
          <p:nvPr>
            <p:ph type="title" hasCustomPrompt="1"/>
          </p:nvPr>
        </p:nvSpPr>
        <p:spPr>
          <a:xfrm>
            <a:off x="457200" y="1123122"/>
            <a:ext cx="11277600" cy="567566"/>
          </a:xfrm>
        </p:spPr>
        <p:txBody>
          <a:bodyPr/>
          <a:lstStyle/>
          <a:p>
            <a:r>
              <a:rPr lang="en-US"/>
              <a:t>We value your feedback</a:t>
            </a:r>
          </a:p>
        </p:txBody>
      </p:sp>
      <p:sp>
        <p:nvSpPr>
          <p:cNvPr id="10" name="Date Placeholder 9">
            <a:extLst>
              <a:ext uri="{FF2B5EF4-FFF2-40B4-BE49-F238E27FC236}">
                <a16:creationId xmlns:a16="http://schemas.microsoft.com/office/drawing/2014/main" id="{AFD50A04-76D8-DA45-B68D-44E790AE3346}"/>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2/26/2025</a:t>
            </a:fld>
            <a:endParaRPr lang="en-US"/>
          </a:p>
        </p:txBody>
      </p:sp>
      <p:pic>
        <p:nvPicPr>
          <p:cNvPr id="2" name="Picture 1" descr="Logo, company name&#10;&#10;Description automatically generated">
            <a:extLst>
              <a:ext uri="{FF2B5EF4-FFF2-40B4-BE49-F238E27FC236}">
                <a16:creationId xmlns:a16="http://schemas.microsoft.com/office/drawing/2014/main" id="{5BD7E65E-BA07-5965-885F-1088996689B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3" name="Microsoft Logo">
            <a:extLst>
              <a:ext uri="{FF2B5EF4-FFF2-40B4-BE49-F238E27FC236}">
                <a16:creationId xmlns:a16="http://schemas.microsoft.com/office/drawing/2014/main" id="{453FF2B5-8F08-39AC-09FD-55F39BF22129}"/>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6017344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1111423"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11">
            <a:extLst>
              <a:ext uri="{FF2B5EF4-FFF2-40B4-BE49-F238E27FC236}">
                <a16:creationId xmlns:a16="http://schemas.microsoft.com/office/drawing/2014/main" id="{CFB6410D-867A-4626-A44F-DD2F3BD59D60}"/>
              </a:ext>
            </a:extLst>
          </p:cNvPr>
          <p:cNvSpPr>
            <a:spLocks noGrp="1"/>
          </p:cNvSpPr>
          <p:nvPr>
            <p:ph type="body" sz="quarter" idx="13"/>
          </p:nvPr>
        </p:nvSpPr>
        <p:spPr>
          <a:xfrm>
            <a:off x="4819012"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11">
            <a:extLst>
              <a:ext uri="{FF2B5EF4-FFF2-40B4-BE49-F238E27FC236}">
                <a16:creationId xmlns:a16="http://schemas.microsoft.com/office/drawing/2014/main" id="{8813D5C7-268F-4DD1-99C1-E4F4C9BBB888}"/>
              </a:ext>
            </a:extLst>
          </p:cNvPr>
          <p:cNvSpPr>
            <a:spLocks noGrp="1"/>
          </p:cNvSpPr>
          <p:nvPr>
            <p:ph type="body" sz="quarter" idx="14"/>
          </p:nvPr>
        </p:nvSpPr>
        <p:spPr>
          <a:xfrm>
            <a:off x="8526600" y="2895602"/>
            <a:ext cx="3017520" cy="2082621"/>
          </a:xfrm>
        </p:spPr>
        <p:txBody>
          <a:bodyPr/>
          <a:lstStyle>
            <a:lvl1pPr>
              <a:defRPr sz="2400">
                <a:solidFill>
                  <a:schemeClr val="accent2"/>
                </a:solidFill>
              </a:defRPr>
            </a:lvl1pPr>
            <a:lvl2pPr>
              <a:spcBef>
                <a:spcPts val="600"/>
              </a:spcBef>
              <a:defRPr sz="1600"/>
            </a:lvl2pPr>
            <a:lvl3pPr>
              <a:spcBef>
                <a:spcPts val="600"/>
              </a:spcBef>
              <a:defRPr sz="1400"/>
            </a:lvl3pPr>
            <a:lvl5pPr marL="285744" indent="-166684">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B66E13DF-83A9-4462-A8E2-E76CF322D52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120268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5" name="Picture Placeholder 4">
            <a:extLst>
              <a:ext uri="{FF2B5EF4-FFF2-40B4-BE49-F238E27FC236}">
                <a16:creationId xmlns:a16="http://schemas.microsoft.com/office/drawing/2014/main" id="{D9C3172E-CA55-E647-8089-04851C834DE5}"/>
              </a:ext>
            </a:extLst>
          </p:cNvPr>
          <p:cNvSpPr>
            <a:spLocks noGrp="1"/>
          </p:cNvSpPr>
          <p:nvPr>
            <p:ph type="pic" sz="quarter" idx="10"/>
          </p:nvPr>
        </p:nvSpPr>
        <p:spPr>
          <a:xfrm>
            <a:off x="1885171" y="2364486"/>
            <a:ext cx="3146425" cy="3146425"/>
          </a:xfrm>
          <a:prstGeom prst="ellipse">
            <a:avLst/>
          </a:prstGeom>
        </p:spPr>
        <p:txBody>
          <a:bodyPr/>
          <a:lstStyle>
            <a:lvl1pPr>
              <a:defRPr>
                <a:noFill/>
              </a:defRPr>
            </a:lvl1pPr>
          </a:lstStyle>
          <a:p>
            <a:endParaRPr lang="en-US"/>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2/26/2025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6" name="Microsoft Logo">
            <a:extLst>
              <a:ext uri="{FF2B5EF4-FFF2-40B4-BE49-F238E27FC236}">
                <a16:creationId xmlns:a16="http://schemas.microsoft.com/office/drawing/2014/main" id="{B37F9C5D-D6A1-E8D0-0A97-508D5E5BCBE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Text Placeholder 12">
            <a:extLst>
              <a:ext uri="{FF2B5EF4-FFF2-40B4-BE49-F238E27FC236}">
                <a16:creationId xmlns:a16="http://schemas.microsoft.com/office/drawing/2014/main" id="{D31DE830-E1BE-24F7-6D20-8526112742A9}"/>
              </a:ext>
            </a:extLst>
          </p:cNvPr>
          <p:cNvSpPr>
            <a:spLocks noGrp="1"/>
          </p:cNvSpPr>
          <p:nvPr>
            <p:ph type="body" sz="quarter" idx="16"/>
          </p:nvPr>
        </p:nvSpPr>
        <p:spPr>
          <a:xfrm>
            <a:off x="5810859" y="2949833"/>
            <a:ext cx="3740908" cy="561976"/>
          </a:xfrm>
        </p:spPr>
        <p:txBody>
          <a:bodyPr>
            <a:noAutofit/>
          </a:bodyPr>
          <a:lstStyle>
            <a:lvl1pPr marL="0" indent="0">
              <a:buNone/>
              <a:defRPr sz="20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12">
            <a:extLst>
              <a:ext uri="{FF2B5EF4-FFF2-40B4-BE49-F238E27FC236}">
                <a16:creationId xmlns:a16="http://schemas.microsoft.com/office/drawing/2014/main" id="{C1E90390-9DF7-9F8F-5B06-5E564CD072BD}"/>
              </a:ext>
            </a:extLst>
          </p:cNvPr>
          <p:cNvSpPr>
            <a:spLocks noGrp="1"/>
          </p:cNvSpPr>
          <p:nvPr>
            <p:ph type="body" sz="quarter" idx="17"/>
          </p:nvPr>
        </p:nvSpPr>
        <p:spPr>
          <a:xfrm>
            <a:off x="5810859" y="3511809"/>
            <a:ext cx="3740908" cy="430079"/>
          </a:xfrm>
        </p:spPr>
        <p:txBody>
          <a:bodyPr>
            <a:noAutofit/>
          </a:bodyPr>
          <a:lstStyle>
            <a:lvl1pPr marL="0" indent="0">
              <a:buNone/>
              <a:defRPr sz="14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Decorative - Dash">
            <a:extLst>
              <a:ext uri="{FF2B5EF4-FFF2-40B4-BE49-F238E27FC236}">
                <a16:creationId xmlns:a16="http://schemas.microsoft.com/office/drawing/2014/main" id="{9497BC14-4DB8-D12A-7C7F-E2FA0609F236}"/>
              </a:ext>
              <a:ext uri="{C183D7F6-B498-43B3-948B-1728B52AA6E4}">
                <adec:decorative xmlns:adec="http://schemas.microsoft.com/office/drawing/2017/decorative" val="1"/>
              </a:ext>
            </a:extLst>
          </p:cNvPr>
          <p:cNvSpPr/>
          <p:nvPr userDrawn="1"/>
        </p:nvSpPr>
        <p:spPr>
          <a:xfrm>
            <a:off x="5922882" y="4090822"/>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
        <p:nvSpPr>
          <p:cNvPr id="10" name="Text Placeholder 12">
            <a:extLst>
              <a:ext uri="{FF2B5EF4-FFF2-40B4-BE49-F238E27FC236}">
                <a16:creationId xmlns:a16="http://schemas.microsoft.com/office/drawing/2014/main" id="{097A3ADB-1671-1F9A-064D-F2DF9D8877D2}"/>
              </a:ext>
            </a:extLst>
          </p:cNvPr>
          <p:cNvSpPr>
            <a:spLocks noGrp="1"/>
          </p:cNvSpPr>
          <p:nvPr>
            <p:ph type="body" sz="quarter" idx="18"/>
          </p:nvPr>
        </p:nvSpPr>
        <p:spPr>
          <a:xfrm>
            <a:off x="5810859" y="4289731"/>
            <a:ext cx="3740908" cy="430079"/>
          </a:xfrm>
        </p:spPr>
        <p:txBody>
          <a:bodyPr>
            <a:noAutofit/>
          </a:bodyPr>
          <a:lstStyle>
            <a:lvl1pPr marL="0" indent="0">
              <a:buNone/>
              <a:defRPr sz="14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6C07FAED-0199-AB94-8A69-1DF5DBF599BE}"/>
              </a:ext>
            </a:extLst>
          </p:cNvPr>
          <p:cNvSpPr>
            <a:spLocks noGrp="1"/>
          </p:cNvSpPr>
          <p:nvPr>
            <p:ph type="body" sz="quarter" idx="19"/>
          </p:nvPr>
        </p:nvSpPr>
        <p:spPr>
          <a:xfrm>
            <a:off x="5810859" y="5987002"/>
            <a:ext cx="3740908" cy="365126"/>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Tree>
    <p:extLst>
      <p:ext uri="{BB962C8B-B14F-4D97-AF65-F5344CB8AC3E}">
        <p14:creationId xmlns:p14="http://schemas.microsoft.com/office/powerpoint/2010/main" val="128369801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2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2/26/2025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sp>
        <p:nvSpPr>
          <p:cNvPr id="6" name="Picture Placeholder 4">
            <a:extLst>
              <a:ext uri="{FF2B5EF4-FFF2-40B4-BE49-F238E27FC236}">
                <a16:creationId xmlns:a16="http://schemas.microsoft.com/office/drawing/2014/main" id="{D4F35D7C-BA8A-C640-0366-D2617378CDA5}"/>
              </a:ext>
            </a:extLst>
          </p:cNvPr>
          <p:cNvSpPr>
            <a:spLocks noGrp="1"/>
          </p:cNvSpPr>
          <p:nvPr>
            <p:ph type="pic" sz="quarter" idx="10" hasCustomPrompt="1"/>
          </p:nvPr>
        </p:nvSpPr>
        <p:spPr>
          <a:xfrm>
            <a:off x="2136231" y="2009047"/>
            <a:ext cx="2119439" cy="2119439"/>
          </a:xfrm>
          <a:prstGeom prst="ellipse">
            <a:avLst/>
          </a:prstGeom>
        </p:spPr>
        <p:txBody>
          <a:bodyPr/>
          <a:lstStyle>
            <a:lvl1pPr marL="0" indent="0">
              <a:buNone/>
              <a:defRPr>
                <a:noFill/>
              </a:defRPr>
            </a:lvl1pPr>
          </a:lstStyle>
          <a:p>
            <a:r>
              <a:rPr lang="en-US"/>
              <a:t>v</a:t>
            </a:r>
          </a:p>
        </p:txBody>
      </p:sp>
      <p:sp>
        <p:nvSpPr>
          <p:cNvPr id="15" name="Picture Placeholder 4">
            <a:extLst>
              <a:ext uri="{FF2B5EF4-FFF2-40B4-BE49-F238E27FC236}">
                <a16:creationId xmlns:a16="http://schemas.microsoft.com/office/drawing/2014/main" id="{706BA299-34AE-DAD4-60C7-3ADB51D469A7}"/>
              </a:ext>
            </a:extLst>
          </p:cNvPr>
          <p:cNvSpPr>
            <a:spLocks noGrp="1"/>
          </p:cNvSpPr>
          <p:nvPr>
            <p:ph type="pic" sz="quarter" idx="16" hasCustomPrompt="1"/>
          </p:nvPr>
        </p:nvSpPr>
        <p:spPr>
          <a:xfrm>
            <a:off x="6573760" y="2009047"/>
            <a:ext cx="2119439" cy="2119439"/>
          </a:xfrm>
          <a:prstGeom prst="ellipse">
            <a:avLst/>
          </a:prstGeom>
        </p:spPr>
        <p:txBody>
          <a:bodyPr/>
          <a:lstStyle>
            <a:lvl1pPr marL="0" indent="0">
              <a:buNone/>
              <a:defRPr>
                <a:noFill/>
              </a:defRPr>
            </a:lvl1pPr>
          </a:lstStyle>
          <a:p>
            <a:r>
              <a:rPr lang="en-US"/>
              <a:t>v</a:t>
            </a:r>
          </a:p>
        </p:txBody>
      </p:sp>
      <p:pic>
        <p:nvPicPr>
          <p:cNvPr id="5" name="Microsoft Logo">
            <a:extLst>
              <a:ext uri="{FF2B5EF4-FFF2-40B4-BE49-F238E27FC236}">
                <a16:creationId xmlns:a16="http://schemas.microsoft.com/office/drawing/2014/main" id="{BA69FF9A-45CB-6F42-A982-1461145BCF5E}"/>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8" name="Text Placeholder 12">
            <a:extLst>
              <a:ext uri="{FF2B5EF4-FFF2-40B4-BE49-F238E27FC236}">
                <a16:creationId xmlns:a16="http://schemas.microsoft.com/office/drawing/2014/main" id="{C826CA37-0B6D-FA4F-DCD0-285F07F40601}"/>
              </a:ext>
            </a:extLst>
          </p:cNvPr>
          <p:cNvSpPr>
            <a:spLocks noGrp="1"/>
          </p:cNvSpPr>
          <p:nvPr>
            <p:ph type="body" sz="quarter" idx="17"/>
          </p:nvPr>
        </p:nvSpPr>
        <p:spPr>
          <a:xfrm>
            <a:off x="2207351" y="4299388"/>
            <a:ext cx="3740908" cy="469922"/>
          </a:xfrm>
        </p:spPr>
        <p:txBody>
          <a:bodyPr>
            <a:noAutofit/>
          </a:bodyPr>
          <a:lstStyle>
            <a:lvl1pPr marL="0" indent="0">
              <a:buNone/>
              <a:defRPr sz="16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Text Placeholder 12">
            <a:extLst>
              <a:ext uri="{FF2B5EF4-FFF2-40B4-BE49-F238E27FC236}">
                <a16:creationId xmlns:a16="http://schemas.microsoft.com/office/drawing/2014/main" id="{7DBBC222-1805-A8B4-8EC1-5E412FA1B2FD}"/>
              </a:ext>
            </a:extLst>
          </p:cNvPr>
          <p:cNvSpPr>
            <a:spLocks noGrp="1"/>
          </p:cNvSpPr>
          <p:nvPr>
            <p:ph type="body" sz="quarter" idx="18"/>
          </p:nvPr>
        </p:nvSpPr>
        <p:spPr>
          <a:xfrm>
            <a:off x="2207351" y="4767739"/>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44088161-6539-67C4-4B60-1D2B57626B28}"/>
              </a:ext>
            </a:extLst>
          </p:cNvPr>
          <p:cNvSpPr>
            <a:spLocks noGrp="1"/>
          </p:cNvSpPr>
          <p:nvPr>
            <p:ph type="body" sz="quarter" idx="19"/>
          </p:nvPr>
        </p:nvSpPr>
        <p:spPr>
          <a:xfrm>
            <a:off x="2207351" y="5370540"/>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7FF48CCF-94C1-A697-8C7D-BB1CA597CDAC}"/>
              </a:ext>
            </a:extLst>
          </p:cNvPr>
          <p:cNvSpPr>
            <a:spLocks noGrp="1"/>
          </p:cNvSpPr>
          <p:nvPr>
            <p:ph type="body" sz="quarter" idx="20"/>
          </p:nvPr>
        </p:nvSpPr>
        <p:spPr>
          <a:xfrm>
            <a:off x="2207351" y="5973341"/>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3" name="Text Placeholder 12">
            <a:extLst>
              <a:ext uri="{FF2B5EF4-FFF2-40B4-BE49-F238E27FC236}">
                <a16:creationId xmlns:a16="http://schemas.microsoft.com/office/drawing/2014/main" id="{98688335-65AB-ED7B-3D12-DED42780E91D}"/>
              </a:ext>
            </a:extLst>
          </p:cNvPr>
          <p:cNvSpPr>
            <a:spLocks noGrp="1"/>
          </p:cNvSpPr>
          <p:nvPr>
            <p:ph type="body" sz="quarter" idx="21"/>
          </p:nvPr>
        </p:nvSpPr>
        <p:spPr>
          <a:xfrm>
            <a:off x="6552605" y="4299388"/>
            <a:ext cx="3740908" cy="469922"/>
          </a:xfrm>
        </p:spPr>
        <p:txBody>
          <a:bodyPr>
            <a:noAutofit/>
          </a:bodyPr>
          <a:lstStyle>
            <a:lvl1pPr marL="0" indent="0">
              <a:buNone/>
              <a:defRPr sz="16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4" name="Text Placeholder 12">
            <a:extLst>
              <a:ext uri="{FF2B5EF4-FFF2-40B4-BE49-F238E27FC236}">
                <a16:creationId xmlns:a16="http://schemas.microsoft.com/office/drawing/2014/main" id="{EB722447-B1A1-F59B-AE66-A28001AAA07D}"/>
              </a:ext>
            </a:extLst>
          </p:cNvPr>
          <p:cNvSpPr>
            <a:spLocks noGrp="1"/>
          </p:cNvSpPr>
          <p:nvPr>
            <p:ph type="body" sz="quarter" idx="22"/>
          </p:nvPr>
        </p:nvSpPr>
        <p:spPr>
          <a:xfrm>
            <a:off x="6552605" y="4767739"/>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27FD32A5-A318-0B2A-8B94-1CDA22EE6965}"/>
              </a:ext>
            </a:extLst>
          </p:cNvPr>
          <p:cNvSpPr>
            <a:spLocks noGrp="1"/>
          </p:cNvSpPr>
          <p:nvPr>
            <p:ph type="body" sz="quarter" idx="23"/>
          </p:nvPr>
        </p:nvSpPr>
        <p:spPr>
          <a:xfrm>
            <a:off x="6552605" y="5370540"/>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38EDA306-0D37-0766-F562-19FAE2A48B92}"/>
              </a:ext>
            </a:extLst>
          </p:cNvPr>
          <p:cNvSpPr>
            <a:spLocks noGrp="1"/>
          </p:cNvSpPr>
          <p:nvPr>
            <p:ph type="body" sz="quarter" idx="24"/>
          </p:nvPr>
        </p:nvSpPr>
        <p:spPr>
          <a:xfrm>
            <a:off x="6552605" y="5973341"/>
            <a:ext cx="3740908" cy="392948"/>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Decorative - Dash">
            <a:extLst>
              <a:ext uri="{FF2B5EF4-FFF2-40B4-BE49-F238E27FC236}">
                <a16:creationId xmlns:a16="http://schemas.microsoft.com/office/drawing/2014/main" id="{FE4613D0-95C0-7459-9ADA-CEB7A106938B}"/>
              </a:ext>
              <a:ext uri="{C183D7F6-B498-43B3-948B-1728B52AA6E4}">
                <adec:decorative xmlns:adec="http://schemas.microsoft.com/office/drawing/2017/decorative" val="1"/>
              </a:ext>
            </a:extLst>
          </p:cNvPr>
          <p:cNvSpPr/>
          <p:nvPr userDrawn="1"/>
        </p:nvSpPr>
        <p:spPr>
          <a:xfrm>
            <a:off x="2320748" y="524895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
        <p:nvSpPr>
          <p:cNvPr id="19" name="Decorative - Dash">
            <a:extLst>
              <a:ext uri="{FF2B5EF4-FFF2-40B4-BE49-F238E27FC236}">
                <a16:creationId xmlns:a16="http://schemas.microsoft.com/office/drawing/2014/main" id="{2049C77D-0CBE-C457-7F6A-D99DD6F5BAAC}"/>
              </a:ext>
              <a:ext uri="{C183D7F6-B498-43B3-948B-1728B52AA6E4}">
                <adec:decorative xmlns:adec="http://schemas.microsoft.com/office/drawing/2017/decorative" val="1"/>
              </a:ext>
            </a:extLst>
          </p:cNvPr>
          <p:cNvSpPr/>
          <p:nvPr userDrawn="1"/>
        </p:nvSpPr>
        <p:spPr>
          <a:xfrm>
            <a:off x="6654851" y="5248956"/>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Tree>
    <p:extLst>
      <p:ext uri="{BB962C8B-B14F-4D97-AF65-F5344CB8AC3E}">
        <p14:creationId xmlns:p14="http://schemas.microsoft.com/office/powerpoint/2010/main" val="2510674984"/>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3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2/26/2025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sp>
        <p:nvSpPr>
          <p:cNvPr id="6" name="Picture Placeholder 4">
            <a:extLst>
              <a:ext uri="{FF2B5EF4-FFF2-40B4-BE49-F238E27FC236}">
                <a16:creationId xmlns:a16="http://schemas.microsoft.com/office/drawing/2014/main" id="{95A92F27-BAD9-4E97-4B8D-E77B14533329}"/>
              </a:ext>
            </a:extLst>
          </p:cNvPr>
          <p:cNvSpPr>
            <a:spLocks noGrp="1"/>
          </p:cNvSpPr>
          <p:nvPr>
            <p:ph type="pic" sz="quarter" idx="10" hasCustomPrompt="1"/>
          </p:nvPr>
        </p:nvSpPr>
        <p:spPr>
          <a:xfrm>
            <a:off x="508455" y="2009048"/>
            <a:ext cx="1920070" cy="1920070"/>
          </a:xfrm>
          <a:prstGeom prst="ellipse">
            <a:avLst/>
          </a:prstGeom>
        </p:spPr>
        <p:txBody>
          <a:bodyPr/>
          <a:lstStyle>
            <a:lvl1pPr marL="0" indent="0">
              <a:buNone/>
              <a:defRPr>
                <a:noFill/>
              </a:defRPr>
            </a:lvl1pPr>
          </a:lstStyle>
          <a:p>
            <a:r>
              <a:rPr lang="en-US"/>
              <a:t>v</a:t>
            </a:r>
          </a:p>
        </p:txBody>
      </p:sp>
      <p:sp>
        <p:nvSpPr>
          <p:cNvPr id="15" name="Picture Placeholder 4">
            <a:extLst>
              <a:ext uri="{FF2B5EF4-FFF2-40B4-BE49-F238E27FC236}">
                <a16:creationId xmlns:a16="http://schemas.microsoft.com/office/drawing/2014/main" id="{0255D372-0FF9-9CDF-2913-AE2622291206}"/>
              </a:ext>
            </a:extLst>
          </p:cNvPr>
          <p:cNvSpPr>
            <a:spLocks noGrp="1"/>
          </p:cNvSpPr>
          <p:nvPr>
            <p:ph type="pic" sz="quarter" idx="16" hasCustomPrompt="1"/>
          </p:nvPr>
        </p:nvSpPr>
        <p:spPr>
          <a:xfrm>
            <a:off x="4430513" y="2009048"/>
            <a:ext cx="1920070" cy="1920070"/>
          </a:xfrm>
          <a:prstGeom prst="ellipse">
            <a:avLst/>
          </a:prstGeom>
        </p:spPr>
        <p:txBody>
          <a:bodyPr/>
          <a:lstStyle>
            <a:lvl1pPr marL="0" indent="0">
              <a:buNone/>
              <a:defRPr>
                <a:noFill/>
              </a:defRPr>
            </a:lvl1pPr>
          </a:lstStyle>
          <a:p>
            <a:r>
              <a:rPr lang="en-US"/>
              <a:t>v</a:t>
            </a:r>
          </a:p>
        </p:txBody>
      </p:sp>
      <p:sp>
        <p:nvSpPr>
          <p:cNvPr id="23" name="Picture Placeholder 4">
            <a:extLst>
              <a:ext uri="{FF2B5EF4-FFF2-40B4-BE49-F238E27FC236}">
                <a16:creationId xmlns:a16="http://schemas.microsoft.com/office/drawing/2014/main" id="{8A43BF68-F95A-4072-77E8-15CE0ABA0A41}"/>
              </a:ext>
            </a:extLst>
          </p:cNvPr>
          <p:cNvSpPr>
            <a:spLocks noGrp="1"/>
          </p:cNvSpPr>
          <p:nvPr>
            <p:ph type="pic" sz="quarter" idx="21" hasCustomPrompt="1"/>
          </p:nvPr>
        </p:nvSpPr>
        <p:spPr>
          <a:xfrm>
            <a:off x="8352572" y="2009048"/>
            <a:ext cx="1920070" cy="1920070"/>
          </a:xfrm>
          <a:prstGeom prst="ellipse">
            <a:avLst/>
          </a:prstGeom>
        </p:spPr>
        <p:txBody>
          <a:bodyPr/>
          <a:lstStyle>
            <a:lvl1pPr marL="0" indent="0">
              <a:buNone/>
              <a:defRPr>
                <a:noFill/>
              </a:defRPr>
            </a:lvl1pPr>
          </a:lstStyle>
          <a:p>
            <a:r>
              <a:rPr lang="en-US"/>
              <a:t>v</a:t>
            </a:r>
          </a:p>
        </p:txBody>
      </p:sp>
      <p:pic>
        <p:nvPicPr>
          <p:cNvPr id="5" name="Microsoft Logo">
            <a:extLst>
              <a:ext uri="{FF2B5EF4-FFF2-40B4-BE49-F238E27FC236}">
                <a16:creationId xmlns:a16="http://schemas.microsoft.com/office/drawing/2014/main" id="{290D43BD-5C03-7DC7-DC77-FA899C3AD516}"/>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Decorative - Dash">
            <a:extLst>
              <a:ext uri="{FF2B5EF4-FFF2-40B4-BE49-F238E27FC236}">
                <a16:creationId xmlns:a16="http://schemas.microsoft.com/office/drawing/2014/main" id="{F56C3EAD-14E4-8220-1244-CC433C3CB2EE}"/>
              </a:ext>
              <a:ext uri="{C183D7F6-B498-43B3-948B-1728B52AA6E4}">
                <adec:decorative xmlns:adec="http://schemas.microsoft.com/office/drawing/2017/decorative" val="1"/>
              </a:ext>
            </a:extLst>
          </p:cNvPr>
          <p:cNvSpPr/>
          <p:nvPr userDrawn="1"/>
        </p:nvSpPr>
        <p:spPr>
          <a:xfrm>
            <a:off x="570598"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 name="Text Placeholder 12">
            <a:extLst>
              <a:ext uri="{FF2B5EF4-FFF2-40B4-BE49-F238E27FC236}">
                <a16:creationId xmlns:a16="http://schemas.microsoft.com/office/drawing/2014/main" id="{0214FE69-C285-7788-8565-47FB5FABBB5C}"/>
              </a:ext>
            </a:extLst>
          </p:cNvPr>
          <p:cNvSpPr>
            <a:spLocks noGrp="1"/>
          </p:cNvSpPr>
          <p:nvPr>
            <p:ph type="body" sz="quarter" idx="17"/>
          </p:nvPr>
        </p:nvSpPr>
        <p:spPr>
          <a:xfrm>
            <a:off x="457200"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9" name="Text Placeholder 12">
            <a:extLst>
              <a:ext uri="{FF2B5EF4-FFF2-40B4-BE49-F238E27FC236}">
                <a16:creationId xmlns:a16="http://schemas.microsoft.com/office/drawing/2014/main" id="{68286BC8-9B41-7DC5-8DB2-5D03D4FA0DB4}"/>
              </a:ext>
            </a:extLst>
          </p:cNvPr>
          <p:cNvSpPr>
            <a:spLocks noGrp="1"/>
          </p:cNvSpPr>
          <p:nvPr>
            <p:ph type="body" sz="quarter" idx="22"/>
          </p:nvPr>
        </p:nvSpPr>
        <p:spPr>
          <a:xfrm>
            <a:off x="457200"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2D5085D9-CF09-A387-155E-4B7C352E0A8E}"/>
              </a:ext>
            </a:extLst>
          </p:cNvPr>
          <p:cNvSpPr>
            <a:spLocks noGrp="1"/>
          </p:cNvSpPr>
          <p:nvPr>
            <p:ph type="body" sz="quarter" idx="23"/>
          </p:nvPr>
        </p:nvSpPr>
        <p:spPr>
          <a:xfrm>
            <a:off x="457200"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2F936151-88A7-6100-D71F-9B77B0403FEB}"/>
              </a:ext>
            </a:extLst>
          </p:cNvPr>
          <p:cNvSpPr>
            <a:spLocks noGrp="1"/>
          </p:cNvSpPr>
          <p:nvPr>
            <p:ph type="body" sz="quarter" idx="24"/>
          </p:nvPr>
        </p:nvSpPr>
        <p:spPr>
          <a:xfrm>
            <a:off x="457200"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2" name="Decorative - Dash">
            <a:extLst>
              <a:ext uri="{FF2B5EF4-FFF2-40B4-BE49-F238E27FC236}">
                <a16:creationId xmlns:a16="http://schemas.microsoft.com/office/drawing/2014/main" id="{EA1A86A6-6291-F880-C0BC-63136DAAB391}"/>
              </a:ext>
              <a:ext uri="{C183D7F6-B498-43B3-948B-1728B52AA6E4}">
                <adec:decorative xmlns:adec="http://schemas.microsoft.com/office/drawing/2017/decorative" val="1"/>
              </a:ext>
            </a:extLst>
          </p:cNvPr>
          <p:cNvSpPr/>
          <p:nvPr userDrawn="1"/>
        </p:nvSpPr>
        <p:spPr>
          <a:xfrm>
            <a:off x="4543911"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Text Placeholder 12">
            <a:extLst>
              <a:ext uri="{FF2B5EF4-FFF2-40B4-BE49-F238E27FC236}">
                <a16:creationId xmlns:a16="http://schemas.microsoft.com/office/drawing/2014/main" id="{26A53705-98F4-014A-7DF1-113A03FD6160}"/>
              </a:ext>
            </a:extLst>
          </p:cNvPr>
          <p:cNvSpPr>
            <a:spLocks noGrp="1"/>
          </p:cNvSpPr>
          <p:nvPr>
            <p:ph type="body" sz="quarter" idx="25"/>
          </p:nvPr>
        </p:nvSpPr>
        <p:spPr>
          <a:xfrm>
            <a:off x="4430513"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4" name="Text Placeholder 12">
            <a:extLst>
              <a:ext uri="{FF2B5EF4-FFF2-40B4-BE49-F238E27FC236}">
                <a16:creationId xmlns:a16="http://schemas.microsoft.com/office/drawing/2014/main" id="{67BD55EE-E5F0-DF30-A362-B370E7EBEDEF}"/>
              </a:ext>
            </a:extLst>
          </p:cNvPr>
          <p:cNvSpPr>
            <a:spLocks noGrp="1"/>
          </p:cNvSpPr>
          <p:nvPr>
            <p:ph type="body" sz="quarter" idx="26"/>
          </p:nvPr>
        </p:nvSpPr>
        <p:spPr>
          <a:xfrm>
            <a:off x="4430513"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6" name="Text Placeholder 12">
            <a:extLst>
              <a:ext uri="{FF2B5EF4-FFF2-40B4-BE49-F238E27FC236}">
                <a16:creationId xmlns:a16="http://schemas.microsoft.com/office/drawing/2014/main" id="{F06C9AE8-D830-07E0-CBF9-7BD5D99029DF}"/>
              </a:ext>
            </a:extLst>
          </p:cNvPr>
          <p:cNvSpPr>
            <a:spLocks noGrp="1"/>
          </p:cNvSpPr>
          <p:nvPr>
            <p:ph type="body" sz="quarter" idx="27"/>
          </p:nvPr>
        </p:nvSpPr>
        <p:spPr>
          <a:xfrm>
            <a:off x="4430513"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3BB64F59-4A85-20DB-5C62-5C236E28AD70}"/>
              </a:ext>
            </a:extLst>
          </p:cNvPr>
          <p:cNvSpPr>
            <a:spLocks noGrp="1"/>
          </p:cNvSpPr>
          <p:nvPr>
            <p:ph type="body" sz="quarter" idx="28"/>
          </p:nvPr>
        </p:nvSpPr>
        <p:spPr>
          <a:xfrm>
            <a:off x="4430513"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Decorative - Dash">
            <a:extLst>
              <a:ext uri="{FF2B5EF4-FFF2-40B4-BE49-F238E27FC236}">
                <a16:creationId xmlns:a16="http://schemas.microsoft.com/office/drawing/2014/main" id="{AF4474DA-FC9E-D127-EEE1-21396C6F61F7}"/>
              </a:ext>
              <a:ext uri="{C183D7F6-B498-43B3-948B-1728B52AA6E4}">
                <adec:decorative xmlns:adec="http://schemas.microsoft.com/office/drawing/2017/decorative" val="1"/>
              </a:ext>
            </a:extLst>
          </p:cNvPr>
          <p:cNvSpPr/>
          <p:nvPr userDrawn="1"/>
        </p:nvSpPr>
        <p:spPr>
          <a:xfrm>
            <a:off x="8394695" y="5234774"/>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9" name="Text Placeholder 12">
            <a:extLst>
              <a:ext uri="{FF2B5EF4-FFF2-40B4-BE49-F238E27FC236}">
                <a16:creationId xmlns:a16="http://schemas.microsoft.com/office/drawing/2014/main" id="{32F37ABF-3F0F-42B1-EECD-7F217833A04E}"/>
              </a:ext>
            </a:extLst>
          </p:cNvPr>
          <p:cNvSpPr>
            <a:spLocks noGrp="1"/>
          </p:cNvSpPr>
          <p:nvPr>
            <p:ph type="body" sz="quarter" idx="29"/>
          </p:nvPr>
        </p:nvSpPr>
        <p:spPr>
          <a:xfrm>
            <a:off x="8281297" y="41691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0" name="Text Placeholder 12">
            <a:extLst>
              <a:ext uri="{FF2B5EF4-FFF2-40B4-BE49-F238E27FC236}">
                <a16:creationId xmlns:a16="http://schemas.microsoft.com/office/drawing/2014/main" id="{287959EE-E7AB-C80F-6C43-8E696C5FB8B4}"/>
              </a:ext>
            </a:extLst>
          </p:cNvPr>
          <p:cNvSpPr>
            <a:spLocks noGrp="1"/>
          </p:cNvSpPr>
          <p:nvPr>
            <p:ph type="body" sz="quarter" idx="30"/>
          </p:nvPr>
        </p:nvSpPr>
        <p:spPr>
          <a:xfrm>
            <a:off x="8281297" y="4632791"/>
            <a:ext cx="3740908" cy="430079"/>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1" name="Text Placeholder 12">
            <a:extLst>
              <a:ext uri="{FF2B5EF4-FFF2-40B4-BE49-F238E27FC236}">
                <a16:creationId xmlns:a16="http://schemas.microsoft.com/office/drawing/2014/main" id="{29C1E15F-E32A-6DF3-0E2A-3C08FAB6CE3B}"/>
              </a:ext>
            </a:extLst>
          </p:cNvPr>
          <p:cNvSpPr>
            <a:spLocks noGrp="1"/>
          </p:cNvSpPr>
          <p:nvPr>
            <p:ph type="body" sz="quarter" idx="31"/>
          </p:nvPr>
        </p:nvSpPr>
        <p:spPr>
          <a:xfrm>
            <a:off x="8281297" y="5379767"/>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2" name="Text Placeholder 12">
            <a:extLst>
              <a:ext uri="{FF2B5EF4-FFF2-40B4-BE49-F238E27FC236}">
                <a16:creationId xmlns:a16="http://schemas.microsoft.com/office/drawing/2014/main" id="{317D0A0D-2181-A4EE-444A-18C63E315064}"/>
              </a:ext>
            </a:extLst>
          </p:cNvPr>
          <p:cNvSpPr>
            <a:spLocks noGrp="1"/>
          </p:cNvSpPr>
          <p:nvPr>
            <p:ph type="body" sz="quarter" idx="32"/>
          </p:nvPr>
        </p:nvSpPr>
        <p:spPr>
          <a:xfrm>
            <a:off x="8281297" y="5974912"/>
            <a:ext cx="3740908" cy="355112"/>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Tree>
    <p:extLst>
      <p:ext uri="{BB962C8B-B14F-4D97-AF65-F5344CB8AC3E}">
        <p14:creationId xmlns:p14="http://schemas.microsoft.com/office/powerpoint/2010/main" val="167098436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4 Speaker Bio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3" name="Date Placeholder 2">
            <a:extLst>
              <a:ext uri="{FF2B5EF4-FFF2-40B4-BE49-F238E27FC236}">
                <a16:creationId xmlns:a16="http://schemas.microsoft.com/office/drawing/2014/main" id="{676AAB96-4FAF-41A9-B7AF-D5978206095D}"/>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2/26/2025</a:t>
            </a:fld>
            <a:endParaRPr lang="en-US"/>
          </a:p>
        </p:txBody>
      </p:sp>
      <p:pic>
        <p:nvPicPr>
          <p:cNvPr id="4" name="Picture 3" descr="Logo&#10;&#10;Description automatically generated with medium confidence">
            <a:extLst>
              <a:ext uri="{FF2B5EF4-FFF2-40B4-BE49-F238E27FC236}">
                <a16:creationId xmlns:a16="http://schemas.microsoft.com/office/drawing/2014/main" id="{D60D4974-3946-E2DF-367B-720F8AD8C0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73553" y="4235505"/>
            <a:ext cx="2881440" cy="2881440"/>
          </a:xfrm>
          <a:prstGeom prst="rect">
            <a:avLst/>
          </a:prstGeom>
        </p:spPr>
      </p:pic>
      <p:pic>
        <p:nvPicPr>
          <p:cNvPr id="5" name="Microsoft Logo">
            <a:extLst>
              <a:ext uri="{FF2B5EF4-FFF2-40B4-BE49-F238E27FC236}">
                <a16:creationId xmlns:a16="http://schemas.microsoft.com/office/drawing/2014/main" id="{2406F9F5-3737-BB71-4694-72A5F5A82A09}"/>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
        <p:nvSpPr>
          <p:cNvPr id="7" name="Picture Placeholder 4">
            <a:extLst>
              <a:ext uri="{FF2B5EF4-FFF2-40B4-BE49-F238E27FC236}">
                <a16:creationId xmlns:a16="http://schemas.microsoft.com/office/drawing/2014/main" id="{E9A5A8F8-E09D-8C9A-EE80-6533181C87A0}"/>
              </a:ext>
            </a:extLst>
          </p:cNvPr>
          <p:cNvSpPr>
            <a:spLocks noGrp="1"/>
          </p:cNvSpPr>
          <p:nvPr>
            <p:ph type="pic" sz="quarter" idx="10"/>
          </p:nvPr>
        </p:nvSpPr>
        <p:spPr>
          <a:xfrm>
            <a:off x="457200" y="2036937"/>
            <a:ext cx="1392063" cy="1392063"/>
          </a:xfrm>
          <a:prstGeom prst="ellipse">
            <a:avLst/>
          </a:prstGeom>
        </p:spPr>
        <p:txBody>
          <a:bodyPr/>
          <a:lstStyle>
            <a:lvl1pPr marL="0" indent="0">
              <a:buNone/>
              <a:defRPr>
                <a:noFill/>
              </a:defRPr>
            </a:lvl1pPr>
          </a:lstStyle>
          <a:p>
            <a:endParaRPr lang="en-US"/>
          </a:p>
        </p:txBody>
      </p:sp>
      <p:sp>
        <p:nvSpPr>
          <p:cNvPr id="8" name="Decorative - Dash">
            <a:extLst>
              <a:ext uri="{FF2B5EF4-FFF2-40B4-BE49-F238E27FC236}">
                <a16:creationId xmlns:a16="http://schemas.microsoft.com/office/drawing/2014/main" id="{CA6856F3-5838-8E13-C49A-44C3EFE5E13B}"/>
              </a:ext>
              <a:ext uri="{C183D7F6-B498-43B3-948B-1728B52AA6E4}">
                <adec:decorative xmlns:adec="http://schemas.microsoft.com/office/drawing/2017/decorative" val="1"/>
              </a:ext>
            </a:extLst>
          </p:cNvPr>
          <p:cNvSpPr/>
          <p:nvPr userDrawn="1"/>
        </p:nvSpPr>
        <p:spPr>
          <a:xfrm>
            <a:off x="2318870" y="315176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9" name="Text Placeholder 12">
            <a:extLst>
              <a:ext uri="{FF2B5EF4-FFF2-40B4-BE49-F238E27FC236}">
                <a16:creationId xmlns:a16="http://schemas.microsoft.com/office/drawing/2014/main" id="{BE9D5C1C-7277-42AD-7F3B-D44D97EE5EAF}"/>
              </a:ext>
            </a:extLst>
          </p:cNvPr>
          <p:cNvSpPr>
            <a:spLocks noGrp="1"/>
          </p:cNvSpPr>
          <p:nvPr>
            <p:ph type="body" sz="quarter" idx="17"/>
          </p:nvPr>
        </p:nvSpPr>
        <p:spPr>
          <a:xfrm>
            <a:off x="2209754" y="21028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12">
            <a:extLst>
              <a:ext uri="{FF2B5EF4-FFF2-40B4-BE49-F238E27FC236}">
                <a16:creationId xmlns:a16="http://schemas.microsoft.com/office/drawing/2014/main" id="{B14B1A8E-45CB-D619-23F8-86C5FBD5CBC3}"/>
              </a:ext>
            </a:extLst>
          </p:cNvPr>
          <p:cNvSpPr>
            <a:spLocks noGrp="1"/>
          </p:cNvSpPr>
          <p:nvPr>
            <p:ph type="body" sz="quarter" idx="27"/>
          </p:nvPr>
        </p:nvSpPr>
        <p:spPr>
          <a:xfrm>
            <a:off x="2209754" y="256921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2">
            <a:extLst>
              <a:ext uri="{FF2B5EF4-FFF2-40B4-BE49-F238E27FC236}">
                <a16:creationId xmlns:a16="http://schemas.microsoft.com/office/drawing/2014/main" id="{F5914410-356A-DBC9-2D95-2338BC91D773}"/>
              </a:ext>
            </a:extLst>
          </p:cNvPr>
          <p:cNvSpPr>
            <a:spLocks noGrp="1"/>
          </p:cNvSpPr>
          <p:nvPr>
            <p:ph type="body" sz="quarter" idx="28" hasCustomPrompt="1"/>
          </p:nvPr>
        </p:nvSpPr>
        <p:spPr>
          <a:xfrm>
            <a:off x="2209754" y="342900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2" name="Text Placeholder 12">
            <a:extLst>
              <a:ext uri="{FF2B5EF4-FFF2-40B4-BE49-F238E27FC236}">
                <a16:creationId xmlns:a16="http://schemas.microsoft.com/office/drawing/2014/main" id="{4DE77063-3DBE-94F9-5268-4E827560931E}"/>
              </a:ext>
            </a:extLst>
          </p:cNvPr>
          <p:cNvSpPr>
            <a:spLocks noGrp="1"/>
          </p:cNvSpPr>
          <p:nvPr>
            <p:ph type="body" sz="quarter" idx="29" hasCustomPrompt="1"/>
          </p:nvPr>
        </p:nvSpPr>
        <p:spPr>
          <a:xfrm>
            <a:off x="481315" y="342900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3" name="Picture Placeholder 4">
            <a:extLst>
              <a:ext uri="{FF2B5EF4-FFF2-40B4-BE49-F238E27FC236}">
                <a16:creationId xmlns:a16="http://schemas.microsoft.com/office/drawing/2014/main" id="{243E90EB-A1DC-2401-AAC8-F149D15B6C47}"/>
              </a:ext>
            </a:extLst>
          </p:cNvPr>
          <p:cNvSpPr>
            <a:spLocks noGrp="1"/>
          </p:cNvSpPr>
          <p:nvPr>
            <p:ph type="pic" sz="quarter" idx="30"/>
          </p:nvPr>
        </p:nvSpPr>
        <p:spPr>
          <a:xfrm>
            <a:off x="457200" y="4044157"/>
            <a:ext cx="1392063" cy="1392063"/>
          </a:xfrm>
          <a:prstGeom prst="ellipse">
            <a:avLst/>
          </a:prstGeom>
        </p:spPr>
        <p:txBody>
          <a:bodyPr/>
          <a:lstStyle>
            <a:lvl1pPr marL="0" indent="0">
              <a:buNone/>
              <a:defRPr>
                <a:noFill/>
              </a:defRPr>
            </a:lvl1pPr>
          </a:lstStyle>
          <a:p>
            <a:endParaRPr lang="en-US"/>
          </a:p>
        </p:txBody>
      </p:sp>
      <p:sp>
        <p:nvSpPr>
          <p:cNvPr id="14" name="Decorative - Dash">
            <a:extLst>
              <a:ext uri="{FF2B5EF4-FFF2-40B4-BE49-F238E27FC236}">
                <a16:creationId xmlns:a16="http://schemas.microsoft.com/office/drawing/2014/main" id="{5A48398E-01CD-D984-ACAF-61E5DEF4EAD0}"/>
              </a:ext>
              <a:ext uri="{C183D7F6-B498-43B3-948B-1728B52AA6E4}">
                <adec:decorative xmlns:adec="http://schemas.microsoft.com/office/drawing/2017/decorative" val="1"/>
              </a:ext>
            </a:extLst>
          </p:cNvPr>
          <p:cNvSpPr/>
          <p:nvPr userDrawn="1"/>
        </p:nvSpPr>
        <p:spPr>
          <a:xfrm>
            <a:off x="2318870" y="515898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16" name="Text Placeholder 12">
            <a:extLst>
              <a:ext uri="{FF2B5EF4-FFF2-40B4-BE49-F238E27FC236}">
                <a16:creationId xmlns:a16="http://schemas.microsoft.com/office/drawing/2014/main" id="{09C65A73-B947-132A-B212-5235B309E6B8}"/>
              </a:ext>
            </a:extLst>
          </p:cNvPr>
          <p:cNvSpPr>
            <a:spLocks noGrp="1"/>
          </p:cNvSpPr>
          <p:nvPr>
            <p:ph type="body" sz="quarter" idx="31"/>
          </p:nvPr>
        </p:nvSpPr>
        <p:spPr>
          <a:xfrm>
            <a:off x="2209754" y="411007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7" name="Text Placeholder 12">
            <a:extLst>
              <a:ext uri="{FF2B5EF4-FFF2-40B4-BE49-F238E27FC236}">
                <a16:creationId xmlns:a16="http://schemas.microsoft.com/office/drawing/2014/main" id="{63FAB255-11E0-9D40-40E8-6085805F8F29}"/>
              </a:ext>
            </a:extLst>
          </p:cNvPr>
          <p:cNvSpPr>
            <a:spLocks noGrp="1"/>
          </p:cNvSpPr>
          <p:nvPr>
            <p:ph type="body" sz="quarter" idx="32"/>
          </p:nvPr>
        </p:nvSpPr>
        <p:spPr>
          <a:xfrm>
            <a:off x="2209754" y="457643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8" name="Text Placeholder 12">
            <a:extLst>
              <a:ext uri="{FF2B5EF4-FFF2-40B4-BE49-F238E27FC236}">
                <a16:creationId xmlns:a16="http://schemas.microsoft.com/office/drawing/2014/main" id="{0EAEA586-406F-00A8-C660-FB0F56DA162A}"/>
              </a:ext>
            </a:extLst>
          </p:cNvPr>
          <p:cNvSpPr>
            <a:spLocks noGrp="1"/>
          </p:cNvSpPr>
          <p:nvPr>
            <p:ph type="body" sz="quarter" idx="33" hasCustomPrompt="1"/>
          </p:nvPr>
        </p:nvSpPr>
        <p:spPr>
          <a:xfrm>
            <a:off x="2209754" y="543622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9" name="Text Placeholder 12">
            <a:extLst>
              <a:ext uri="{FF2B5EF4-FFF2-40B4-BE49-F238E27FC236}">
                <a16:creationId xmlns:a16="http://schemas.microsoft.com/office/drawing/2014/main" id="{607A38C6-752F-A603-0BB4-E949B23BB31F}"/>
              </a:ext>
            </a:extLst>
          </p:cNvPr>
          <p:cNvSpPr>
            <a:spLocks noGrp="1"/>
          </p:cNvSpPr>
          <p:nvPr>
            <p:ph type="body" sz="quarter" idx="34" hasCustomPrompt="1"/>
          </p:nvPr>
        </p:nvSpPr>
        <p:spPr>
          <a:xfrm>
            <a:off x="481315" y="543622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0" name="Picture Placeholder 4">
            <a:extLst>
              <a:ext uri="{FF2B5EF4-FFF2-40B4-BE49-F238E27FC236}">
                <a16:creationId xmlns:a16="http://schemas.microsoft.com/office/drawing/2014/main" id="{795955C9-D943-FFFC-20C7-00047A1835FE}"/>
              </a:ext>
            </a:extLst>
          </p:cNvPr>
          <p:cNvSpPr>
            <a:spLocks noGrp="1"/>
          </p:cNvSpPr>
          <p:nvPr>
            <p:ph type="pic" sz="quarter" idx="35"/>
          </p:nvPr>
        </p:nvSpPr>
        <p:spPr>
          <a:xfrm>
            <a:off x="6244683" y="2036937"/>
            <a:ext cx="1392063" cy="1392063"/>
          </a:xfrm>
          <a:prstGeom prst="ellipse">
            <a:avLst/>
          </a:prstGeom>
        </p:spPr>
        <p:txBody>
          <a:bodyPr/>
          <a:lstStyle>
            <a:lvl1pPr marL="0" indent="0">
              <a:buNone/>
              <a:defRPr>
                <a:noFill/>
              </a:defRPr>
            </a:lvl1pPr>
          </a:lstStyle>
          <a:p>
            <a:endParaRPr lang="en-US"/>
          </a:p>
        </p:txBody>
      </p:sp>
      <p:sp>
        <p:nvSpPr>
          <p:cNvPr id="21" name="Decorative - Dash">
            <a:extLst>
              <a:ext uri="{FF2B5EF4-FFF2-40B4-BE49-F238E27FC236}">
                <a16:creationId xmlns:a16="http://schemas.microsoft.com/office/drawing/2014/main" id="{B7650A0E-EC0C-D646-FD37-BFB114B69131}"/>
              </a:ext>
              <a:ext uri="{C183D7F6-B498-43B3-948B-1728B52AA6E4}">
                <adec:decorative xmlns:adec="http://schemas.microsoft.com/office/drawing/2017/decorative" val="1"/>
              </a:ext>
            </a:extLst>
          </p:cNvPr>
          <p:cNvSpPr/>
          <p:nvPr userDrawn="1"/>
        </p:nvSpPr>
        <p:spPr>
          <a:xfrm>
            <a:off x="8106353" y="315176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22" name="Text Placeholder 12">
            <a:extLst>
              <a:ext uri="{FF2B5EF4-FFF2-40B4-BE49-F238E27FC236}">
                <a16:creationId xmlns:a16="http://schemas.microsoft.com/office/drawing/2014/main" id="{752EF6CC-ECF0-9323-5511-11F0BC738B6E}"/>
              </a:ext>
            </a:extLst>
          </p:cNvPr>
          <p:cNvSpPr>
            <a:spLocks noGrp="1"/>
          </p:cNvSpPr>
          <p:nvPr>
            <p:ph type="body" sz="quarter" idx="36"/>
          </p:nvPr>
        </p:nvSpPr>
        <p:spPr>
          <a:xfrm>
            <a:off x="7997237" y="210285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4" name="Text Placeholder 12">
            <a:extLst>
              <a:ext uri="{FF2B5EF4-FFF2-40B4-BE49-F238E27FC236}">
                <a16:creationId xmlns:a16="http://schemas.microsoft.com/office/drawing/2014/main" id="{F74876E9-D662-CD0F-B0A9-A8B1A3A0C2F6}"/>
              </a:ext>
            </a:extLst>
          </p:cNvPr>
          <p:cNvSpPr>
            <a:spLocks noGrp="1"/>
          </p:cNvSpPr>
          <p:nvPr>
            <p:ph type="body" sz="quarter" idx="37"/>
          </p:nvPr>
        </p:nvSpPr>
        <p:spPr>
          <a:xfrm>
            <a:off x="7997237" y="256921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25" name="Text Placeholder 12">
            <a:extLst>
              <a:ext uri="{FF2B5EF4-FFF2-40B4-BE49-F238E27FC236}">
                <a16:creationId xmlns:a16="http://schemas.microsoft.com/office/drawing/2014/main" id="{FBCFF6D2-3081-8A4E-DD8D-723ED521A6E7}"/>
              </a:ext>
            </a:extLst>
          </p:cNvPr>
          <p:cNvSpPr>
            <a:spLocks noGrp="1"/>
          </p:cNvSpPr>
          <p:nvPr>
            <p:ph type="body" sz="quarter" idx="38" hasCustomPrompt="1"/>
          </p:nvPr>
        </p:nvSpPr>
        <p:spPr>
          <a:xfrm>
            <a:off x="7997237" y="342900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6" name="Text Placeholder 12">
            <a:extLst>
              <a:ext uri="{FF2B5EF4-FFF2-40B4-BE49-F238E27FC236}">
                <a16:creationId xmlns:a16="http://schemas.microsoft.com/office/drawing/2014/main" id="{3F1DFEFB-5DD2-576F-DEE6-3FC78AE8D939}"/>
              </a:ext>
            </a:extLst>
          </p:cNvPr>
          <p:cNvSpPr>
            <a:spLocks noGrp="1"/>
          </p:cNvSpPr>
          <p:nvPr>
            <p:ph type="body" sz="quarter" idx="39" hasCustomPrompt="1"/>
          </p:nvPr>
        </p:nvSpPr>
        <p:spPr>
          <a:xfrm>
            <a:off x="6268798" y="342900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27" name="Picture Placeholder 4">
            <a:extLst>
              <a:ext uri="{FF2B5EF4-FFF2-40B4-BE49-F238E27FC236}">
                <a16:creationId xmlns:a16="http://schemas.microsoft.com/office/drawing/2014/main" id="{118807F5-9471-81BC-A496-F2C441282592}"/>
              </a:ext>
            </a:extLst>
          </p:cNvPr>
          <p:cNvSpPr>
            <a:spLocks noGrp="1"/>
          </p:cNvSpPr>
          <p:nvPr>
            <p:ph type="pic" sz="quarter" idx="40"/>
          </p:nvPr>
        </p:nvSpPr>
        <p:spPr>
          <a:xfrm>
            <a:off x="6244683" y="4044157"/>
            <a:ext cx="1392063" cy="1392063"/>
          </a:xfrm>
          <a:prstGeom prst="ellipse">
            <a:avLst/>
          </a:prstGeom>
        </p:spPr>
        <p:txBody>
          <a:bodyPr/>
          <a:lstStyle>
            <a:lvl1pPr marL="0" indent="0">
              <a:buNone/>
              <a:defRPr>
                <a:noFill/>
              </a:defRPr>
            </a:lvl1pPr>
          </a:lstStyle>
          <a:p>
            <a:endParaRPr lang="en-US"/>
          </a:p>
        </p:txBody>
      </p:sp>
      <p:sp>
        <p:nvSpPr>
          <p:cNvPr id="28" name="Decorative - Dash">
            <a:extLst>
              <a:ext uri="{FF2B5EF4-FFF2-40B4-BE49-F238E27FC236}">
                <a16:creationId xmlns:a16="http://schemas.microsoft.com/office/drawing/2014/main" id="{313D276D-F703-B8B0-3B8D-D3879CCD06DD}"/>
              </a:ext>
              <a:ext uri="{C183D7F6-B498-43B3-948B-1728B52AA6E4}">
                <adec:decorative xmlns:adec="http://schemas.microsoft.com/office/drawing/2017/decorative" val="1"/>
              </a:ext>
            </a:extLst>
          </p:cNvPr>
          <p:cNvSpPr/>
          <p:nvPr userDrawn="1"/>
        </p:nvSpPr>
        <p:spPr>
          <a:xfrm>
            <a:off x="8106353" y="5158983"/>
            <a:ext cx="326571" cy="45719"/>
          </a:xfrm>
          <a:prstGeom prst="rect">
            <a:avLst/>
          </a:prstGeom>
          <a:solidFill>
            <a:srgbClr val="0D8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A436E"/>
              </a:solidFill>
            </a:endParaRPr>
          </a:p>
        </p:txBody>
      </p:sp>
      <p:sp>
        <p:nvSpPr>
          <p:cNvPr id="30" name="Text Placeholder 12">
            <a:extLst>
              <a:ext uri="{FF2B5EF4-FFF2-40B4-BE49-F238E27FC236}">
                <a16:creationId xmlns:a16="http://schemas.microsoft.com/office/drawing/2014/main" id="{16923886-D997-4E3C-8CE1-898C39AD3A20}"/>
              </a:ext>
            </a:extLst>
          </p:cNvPr>
          <p:cNvSpPr>
            <a:spLocks noGrp="1"/>
          </p:cNvSpPr>
          <p:nvPr>
            <p:ph type="body" sz="quarter" idx="41"/>
          </p:nvPr>
        </p:nvSpPr>
        <p:spPr>
          <a:xfrm>
            <a:off x="7997237" y="4110072"/>
            <a:ext cx="3740908" cy="430079"/>
          </a:xfrm>
        </p:spPr>
        <p:txBody>
          <a:bodyPr>
            <a:noAutofit/>
          </a:bodyPr>
          <a:lstStyle>
            <a:lvl1pPr marL="0" indent="0">
              <a:buNone/>
              <a:defRPr sz="1400" b="1" i="0">
                <a:solidFill>
                  <a:schemeClr val="bg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31" name="Text Placeholder 12">
            <a:extLst>
              <a:ext uri="{FF2B5EF4-FFF2-40B4-BE49-F238E27FC236}">
                <a16:creationId xmlns:a16="http://schemas.microsoft.com/office/drawing/2014/main" id="{A9672D39-8492-F1CD-2F05-75630465A9D8}"/>
              </a:ext>
            </a:extLst>
          </p:cNvPr>
          <p:cNvSpPr>
            <a:spLocks noGrp="1"/>
          </p:cNvSpPr>
          <p:nvPr>
            <p:ph type="body" sz="quarter" idx="42"/>
          </p:nvPr>
        </p:nvSpPr>
        <p:spPr>
          <a:xfrm>
            <a:off x="7997237" y="4576435"/>
            <a:ext cx="3740908" cy="430079"/>
          </a:xfrm>
        </p:spPr>
        <p:txBody>
          <a:bodyPr>
            <a:noAutofit/>
          </a:bodyPr>
          <a:lstStyle>
            <a:lvl1pPr marL="0" indent="0">
              <a:buNone/>
              <a:defRPr sz="12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32" name="Text Placeholder 12">
            <a:extLst>
              <a:ext uri="{FF2B5EF4-FFF2-40B4-BE49-F238E27FC236}">
                <a16:creationId xmlns:a16="http://schemas.microsoft.com/office/drawing/2014/main" id="{8151FAE2-36B5-62CF-D57A-B52FF007DC8B}"/>
              </a:ext>
            </a:extLst>
          </p:cNvPr>
          <p:cNvSpPr>
            <a:spLocks noGrp="1"/>
          </p:cNvSpPr>
          <p:nvPr>
            <p:ph type="body" sz="quarter" idx="43" hasCustomPrompt="1"/>
          </p:nvPr>
        </p:nvSpPr>
        <p:spPr>
          <a:xfrm>
            <a:off x="7997237" y="5436220"/>
            <a:ext cx="3740908" cy="358541"/>
          </a:xfrm>
        </p:spPr>
        <p:txBody>
          <a:bodyPr>
            <a:noAutofit/>
          </a:bodyPr>
          <a:lstStyle>
            <a:lvl1pPr marL="0" indent="0">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33" name="Text Placeholder 12">
            <a:extLst>
              <a:ext uri="{FF2B5EF4-FFF2-40B4-BE49-F238E27FC236}">
                <a16:creationId xmlns:a16="http://schemas.microsoft.com/office/drawing/2014/main" id="{E9B2A4EC-F144-EF97-D08F-985CECA3BF5C}"/>
              </a:ext>
            </a:extLst>
          </p:cNvPr>
          <p:cNvSpPr>
            <a:spLocks noGrp="1"/>
          </p:cNvSpPr>
          <p:nvPr>
            <p:ph type="body" sz="quarter" idx="44" hasCustomPrompt="1"/>
          </p:nvPr>
        </p:nvSpPr>
        <p:spPr>
          <a:xfrm>
            <a:off x="6268798" y="5436220"/>
            <a:ext cx="1367948" cy="358541"/>
          </a:xfrm>
        </p:spPr>
        <p:txBody>
          <a:bodyPr>
            <a:noAutofit/>
          </a:bodyPr>
          <a:lstStyle>
            <a:lvl1pPr marL="0" indent="0" algn="ctr">
              <a:buNone/>
              <a:defRPr sz="11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Tree>
    <p:extLst>
      <p:ext uri="{BB962C8B-B14F-4D97-AF65-F5344CB8AC3E}">
        <p14:creationId xmlns:p14="http://schemas.microsoft.com/office/powerpoint/2010/main" val="3115041632"/>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asic - For Content_Dark">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2A2FFF6-BC98-B149-ABF7-0B08EF9FE745}"/>
              </a:ext>
              <a:ext uri="{C183D7F6-B498-43B3-948B-1728B52AA6E4}">
                <adec:decorative xmlns:adec="http://schemas.microsoft.com/office/drawing/2017/decorative" val="1"/>
              </a:ext>
            </a:extLst>
          </p:cNvPr>
          <p:cNvSpPr>
            <a:spLocks noGrp="1"/>
          </p:cNvSpPr>
          <p:nvPr>
            <p:ph type="dt" sz="half" idx="11"/>
          </p:nvPr>
        </p:nvSpPr>
        <p:spPr/>
        <p:txBody>
          <a:bodyPr/>
          <a:lstStyle/>
          <a:p>
            <a:fld id="{1E5358D1-79CF-DE4F-A686-B9E8FC8A73FF}" type="datetimeFigureOut">
              <a:rPr lang="en-US" smtClean="0"/>
              <a:pPr/>
              <a:t>2/26/2025</a:t>
            </a:fld>
            <a:endParaRPr lang="en-US"/>
          </a:p>
        </p:txBody>
      </p:sp>
      <p:sp>
        <p:nvSpPr>
          <p:cNvPr id="2" name="Picture Placeholder 2">
            <a:extLst>
              <a:ext uri="{FF2B5EF4-FFF2-40B4-BE49-F238E27FC236}">
                <a16:creationId xmlns:a16="http://schemas.microsoft.com/office/drawing/2014/main" id="{0162A476-4216-4651-1FAB-1B533D009718}"/>
              </a:ext>
            </a:extLst>
          </p:cNvPr>
          <p:cNvSpPr>
            <a:spLocks noGrp="1"/>
          </p:cNvSpPr>
          <p:nvPr>
            <p:ph type="pic" sz="quarter" idx="10"/>
          </p:nvPr>
        </p:nvSpPr>
        <p:spPr>
          <a:xfrm>
            <a:off x="457200" y="822324"/>
            <a:ext cx="11297797" cy="5295199"/>
          </a:xfrm>
        </p:spPr>
        <p:txBody>
          <a:bodyPr/>
          <a:lstStyle>
            <a:lvl1pPr>
              <a:defRPr>
                <a:noFill/>
              </a:defRPr>
            </a:lvl1pPr>
          </a:lstStyle>
          <a:p>
            <a:endParaRPr lang="en-US"/>
          </a:p>
        </p:txBody>
      </p:sp>
      <p:pic>
        <p:nvPicPr>
          <p:cNvPr id="5" name="Microsoft Logo">
            <a:extLst>
              <a:ext uri="{FF2B5EF4-FFF2-40B4-BE49-F238E27FC236}">
                <a16:creationId xmlns:a16="http://schemas.microsoft.com/office/drawing/2014/main" id="{FE48535C-F845-1EDF-229E-B77B1578B5B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228663776"/>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ontent - Video_Dark">
    <p:spTree>
      <p:nvGrpSpPr>
        <p:cNvPr id="1" name=""/>
        <p:cNvGrpSpPr/>
        <p:nvPr/>
      </p:nvGrpSpPr>
      <p:grpSpPr>
        <a:xfrm>
          <a:off x="0" y="0"/>
          <a:ext cx="0" cy="0"/>
          <a:chOff x="0" y="0"/>
          <a:chExt cx="0" cy="0"/>
        </a:xfrm>
      </p:grpSpPr>
      <p:sp>
        <p:nvSpPr>
          <p:cNvPr id="5" name="Media Placeholder 4">
            <a:extLst>
              <a:ext uri="{FF2B5EF4-FFF2-40B4-BE49-F238E27FC236}">
                <a16:creationId xmlns:a16="http://schemas.microsoft.com/office/drawing/2014/main" id="{7B591101-8E80-6149-A9E3-335F5D8622CA}"/>
              </a:ext>
            </a:extLst>
          </p:cNvPr>
          <p:cNvSpPr>
            <a:spLocks noGrp="1"/>
          </p:cNvSpPr>
          <p:nvPr>
            <p:ph type="media" sz="quarter" idx="11"/>
          </p:nvPr>
        </p:nvSpPr>
        <p:spPr>
          <a:xfrm>
            <a:off x="457201" y="822325"/>
            <a:ext cx="11297796" cy="5295900"/>
          </a:xfrm>
        </p:spPr>
        <p:txBody>
          <a:bodyPr/>
          <a:lstStyle>
            <a:lvl1pPr>
              <a:defRPr>
                <a:noFill/>
              </a:defRPr>
            </a:lvl1pPr>
          </a:lstStyle>
          <a:p>
            <a:endParaRPr lang="en-US"/>
          </a:p>
        </p:txBody>
      </p:sp>
      <p:sp>
        <p:nvSpPr>
          <p:cNvPr id="4" name="Date Placeholder 3">
            <a:extLst>
              <a:ext uri="{FF2B5EF4-FFF2-40B4-BE49-F238E27FC236}">
                <a16:creationId xmlns:a16="http://schemas.microsoft.com/office/drawing/2014/main" id="{DF68737E-D10F-42D7-8ED0-E7CBB316EBA9}"/>
              </a:ext>
              <a:ext uri="{C183D7F6-B498-43B3-948B-1728B52AA6E4}">
                <adec:decorative xmlns:adec="http://schemas.microsoft.com/office/drawing/2017/decorative" val="1"/>
              </a:ext>
            </a:extLst>
          </p:cNvPr>
          <p:cNvSpPr>
            <a:spLocks noGrp="1"/>
          </p:cNvSpPr>
          <p:nvPr>
            <p:ph type="dt" sz="half" idx="12"/>
          </p:nvPr>
        </p:nvSpPr>
        <p:spPr/>
        <p:txBody>
          <a:bodyPr/>
          <a:lstStyle/>
          <a:p>
            <a:fld id="{1E5358D1-79CF-DE4F-A686-B9E8FC8A73FF}" type="datetimeFigureOut">
              <a:rPr lang="en-US" smtClean="0"/>
              <a:pPr/>
              <a:t>2/26/2025</a:t>
            </a:fld>
            <a:endParaRPr lang="en-US"/>
          </a:p>
        </p:txBody>
      </p:sp>
      <p:pic>
        <p:nvPicPr>
          <p:cNvPr id="3" name="Microsoft Logo">
            <a:extLst>
              <a:ext uri="{FF2B5EF4-FFF2-40B4-BE49-F238E27FC236}">
                <a16:creationId xmlns:a16="http://schemas.microsoft.com/office/drawing/2014/main" id="{78248198-2657-A8AB-ED5C-70E95D8EA29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7479956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ntent - Single Column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56388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F8EB87-A1BB-4636-B6EC-DCE978CEE2DA}"/>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2/26/2025</a:t>
            </a:fld>
            <a:endParaRPr lang="en-US"/>
          </a:p>
        </p:txBody>
      </p:sp>
      <p:pic>
        <p:nvPicPr>
          <p:cNvPr id="5" name="Picture 4" descr="Logo, company name&#10;&#10;Description automatically generated">
            <a:extLst>
              <a:ext uri="{FF2B5EF4-FFF2-40B4-BE49-F238E27FC236}">
                <a16:creationId xmlns:a16="http://schemas.microsoft.com/office/drawing/2014/main" id="{878AF432-0526-41D9-4327-FF036E899C6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55542" y="3302414"/>
            <a:ext cx="6858000" cy="6858000"/>
          </a:xfrm>
          <a:prstGeom prst="rect">
            <a:avLst/>
          </a:prstGeom>
        </p:spPr>
      </p:pic>
      <p:pic>
        <p:nvPicPr>
          <p:cNvPr id="6" name="Microsoft Logo">
            <a:extLst>
              <a:ext uri="{FF2B5EF4-FFF2-40B4-BE49-F238E27FC236}">
                <a16:creationId xmlns:a16="http://schemas.microsoft.com/office/drawing/2014/main" id="{AFA6D940-26E3-9271-A1BC-AC654F283DA3}"/>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5876778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ntent - Timeline - Alternat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E0AF490-D082-41C2-A100-81AB91A9F288}"/>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2/26/2025</a:t>
            </a:fld>
            <a:endParaRPr lang="en-US"/>
          </a:p>
        </p:txBody>
      </p:sp>
      <p:grpSp>
        <p:nvGrpSpPr>
          <p:cNvPr id="26" name="Group 25">
            <a:extLst>
              <a:ext uri="{FF2B5EF4-FFF2-40B4-BE49-F238E27FC236}">
                <a16:creationId xmlns:a16="http://schemas.microsoft.com/office/drawing/2014/main" id="{B82126E6-97BC-1535-FC97-DC399316C230}"/>
              </a:ext>
            </a:extLst>
          </p:cNvPr>
          <p:cNvGrpSpPr/>
          <p:nvPr userDrawn="1"/>
        </p:nvGrpSpPr>
        <p:grpSpPr>
          <a:xfrm>
            <a:off x="3873189" y="4086915"/>
            <a:ext cx="7821005" cy="441547"/>
            <a:chOff x="3873189" y="4086915"/>
            <a:chExt cx="7821005" cy="441547"/>
          </a:xfrm>
        </p:grpSpPr>
        <p:cxnSp>
          <p:nvCxnSpPr>
            <p:cNvPr id="8" name="Straight Connector 7">
              <a:extLst>
                <a:ext uri="{FF2B5EF4-FFF2-40B4-BE49-F238E27FC236}">
                  <a16:creationId xmlns:a16="http://schemas.microsoft.com/office/drawing/2014/main" id="{9DE077FA-387E-FA62-79E7-F63058771990}"/>
                </a:ext>
              </a:extLst>
            </p:cNvPr>
            <p:cNvCxnSpPr>
              <a:cxnSpLocks/>
              <a:stCxn id="11" idx="2"/>
              <a:endCxn id="12" idx="6"/>
            </p:cNvCxnSpPr>
            <p:nvPr userDrawn="1"/>
          </p:nvCxnSpPr>
          <p:spPr>
            <a:xfrm>
              <a:off x="3873189" y="4307689"/>
              <a:ext cx="782100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FF8CE64A-9E9A-9203-FB2F-1A6484EFD7E4}"/>
                </a:ext>
              </a:extLst>
            </p:cNvPr>
            <p:cNvSpPr/>
            <p:nvPr userDrawn="1"/>
          </p:nvSpPr>
          <p:spPr>
            <a:xfrm>
              <a:off x="3873189"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D3933B9-2DA9-21D6-7412-3F085850FADF}"/>
                </a:ext>
              </a:extLst>
            </p:cNvPr>
            <p:cNvSpPr/>
            <p:nvPr userDrawn="1"/>
          </p:nvSpPr>
          <p:spPr>
            <a:xfrm>
              <a:off x="11508214"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1FFB7100-5E43-FB93-1C61-23246EF059F6}"/>
                </a:ext>
              </a:extLst>
            </p:cNvPr>
            <p:cNvSpPr/>
            <p:nvPr userDrawn="1"/>
          </p:nvSpPr>
          <p:spPr>
            <a:xfrm>
              <a:off x="7564916" y="4086915"/>
              <a:ext cx="441547" cy="441547"/>
            </a:xfrm>
            <a:prstGeom prst="ellipse">
              <a:avLst/>
            </a:prstGeom>
            <a:solidFill>
              <a:srgbClr val="2A436E"/>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F0004B4F-AF2D-35B4-982D-481586299C01}"/>
                </a:ext>
              </a:extLst>
            </p:cNvPr>
            <p:cNvSpPr/>
            <p:nvPr userDrawn="1"/>
          </p:nvSpPr>
          <p:spPr>
            <a:xfrm>
              <a:off x="9239490"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06EE8BB-793D-64FE-C277-B273DB547934}"/>
                </a:ext>
              </a:extLst>
            </p:cNvPr>
            <p:cNvSpPr/>
            <p:nvPr userDrawn="1"/>
          </p:nvSpPr>
          <p:spPr>
            <a:xfrm>
              <a:off x="5890342"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EDD712AE-0CDF-4A3D-E635-78E234A1F8B4}"/>
                </a:ext>
              </a:extLst>
            </p:cNvPr>
            <p:cNvSpPr/>
            <p:nvPr userDrawn="1"/>
          </p:nvSpPr>
          <p:spPr>
            <a:xfrm>
              <a:off x="4555650"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94A3589-7890-B74F-DE6A-9DAA53EAED6E}"/>
                </a:ext>
              </a:extLst>
            </p:cNvPr>
            <p:cNvSpPr/>
            <p:nvPr userDrawn="1"/>
          </p:nvSpPr>
          <p:spPr>
            <a:xfrm>
              <a:off x="10720648"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 Placeholder 23">
            <a:extLst>
              <a:ext uri="{FF2B5EF4-FFF2-40B4-BE49-F238E27FC236}">
                <a16:creationId xmlns:a16="http://schemas.microsoft.com/office/drawing/2014/main" id="{94AB04E1-FAD5-DA82-D467-29E048422F63}"/>
              </a:ext>
            </a:extLst>
          </p:cNvPr>
          <p:cNvSpPr>
            <a:spLocks noGrp="1"/>
          </p:cNvSpPr>
          <p:nvPr>
            <p:ph type="body" sz="quarter" idx="10" hasCustomPrompt="1"/>
          </p:nvPr>
        </p:nvSpPr>
        <p:spPr>
          <a:xfrm>
            <a:off x="4089430"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1</a:t>
            </a:r>
          </a:p>
        </p:txBody>
      </p:sp>
      <p:sp>
        <p:nvSpPr>
          <p:cNvPr id="4" name="Text Placeholder 23">
            <a:extLst>
              <a:ext uri="{FF2B5EF4-FFF2-40B4-BE49-F238E27FC236}">
                <a16:creationId xmlns:a16="http://schemas.microsoft.com/office/drawing/2014/main" id="{4CB8CE73-ED36-39DE-5C57-12E27EEC7049}"/>
              </a:ext>
            </a:extLst>
          </p:cNvPr>
          <p:cNvSpPr>
            <a:spLocks noGrp="1"/>
          </p:cNvSpPr>
          <p:nvPr>
            <p:ph type="body" sz="quarter" idx="11" hasCustomPrompt="1"/>
          </p:nvPr>
        </p:nvSpPr>
        <p:spPr>
          <a:xfrm>
            <a:off x="5499353"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2</a:t>
            </a:r>
          </a:p>
        </p:txBody>
      </p:sp>
      <p:sp>
        <p:nvSpPr>
          <p:cNvPr id="5" name="Text Placeholder 23">
            <a:extLst>
              <a:ext uri="{FF2B5EF4-FFF2-40B4-BE49-F238E27FC236}">
                <a16:creationId xmlns:a16="http://schemas.microsoft.com/office/drawing/2014/main" id="{03379039-5873-53DE-EBD8-0A152F5F81B1}"/>
              </a:ext>
            </a:extLst>
          </p:cNvPr>
          <p:cNvSpPr>
            <a:spLocks noGrp="1"/>
          </p:cNvSpPr>
          <p:nvPr>
            <p:ph type="body" sz="quarter" idx="12" hasCustomPrompt="1"/>
          </p:nvPr>
        </p:nvSpPr>
        <p:spPr>
          <a:xfrm>
            <a:off x="7159746"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3</a:t>
            </a:r>
          </a:p>
        </p:txBody>
      </p:sp>
      <p:sp>
        <p:nvSpPr>
          <p:cNvPr id="7" name="Text Placeholder 23">
            <a:extLst>
              <a:ext uri="{FF2B5EF4-FFF2-40B4-BE49-F238E27FC236}">
                <a16:creationId xmlns:a16="http://schemas.microsoft.com/office/drawing/2014/main" id="{C6CAC997-F3AD-D906-EA4D-494759705585}"/>
              </a:ext>
            </a:extLst>
          </p:cNvPr>
          <p:cNvSpPr>
            <a:spLocks noGrp="1"/>
          </p:cNvSpPr>
          <p:nvPr>
            <p:ph type="body" sz="quarter" idx="13" hasCustomPrompt="1"/>
          </p:nvPr>
        </p:nvSpPr>
        <p:spPr>
          <a:xfrm>
            <a:off x="8848501"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4</a:t>
            </a:r>
          </a:p>
        </p:txBody>
      </p:sp>
      <p:sp>
        <p:nvSpPr>
          <p:cNvPr id="9" name="Text Placeholder 23">
            <a:extLst>
              <a:ext uri="{FF2B5EF4-FFF2-40B4-BE49-F238E27FC236}">
                <a16:creationId xmlns:a16="http://schemas.microsoft.com/office/drawing/2014/main" id="{6A314F51-93FC-608B-0556-041A69404C74}"/>
              </a:ext>
            </a:extLst>
          </p:cNvPr>
          <p:cNvSpPr>
            <a:spLocks noGrp="1"/>
          </p:cNvSpPr>
          <p:nvPr>
            <p:ph type="body" sz="quarter" idx="14" hasCustomPrompt="1"/>
          </p:nvPr>
        </p:nvSpPr>
        <p:spPr>
          <a:xfrm>
            <a:off x="10254428"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5</a:t>
            </a:r>
          </a:p>
        </p:txBody>
      </p:sp>
      <p:pic>
        <p:nvPicPr>
          <p:cNvPr id="10" name="Microsoft Logo">
            <a:extLst>
              <a:ext uri="{FF2B5EF4-FFF2-40B4-BE49-F238E27FC236}">
                <a16:creationId xmlns:a16="http://schemas.microsoft.com/office/drawing/2014/main" id="{3E10598F-9524-18AC-102D-C5511F60AB4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362276401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ntent - Timeline_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5" name="Date Placeholder 4">
            <a:extLst>
              <a:ext uri="{FF2B5EF4-FFF2-40B4-BE49-F238E27FC236}">
                <a16:creationId xmlns:a16="http://schemas.microsoft.com/office/drawing/2014/main" id="{B28222AA-8564-4521-84D7-4A5DF58ADC11}"/>
              </a:ext>
              <a:ext uri="{C183D7F6-B498-43B3-948B-1728B52AA6E4}">
                <adec:decorative xmlns:adec="http://schemas.microsoft.com/office/drawing/2017/decorative" val="1"/>
              </a:ext>
            </a:extLst>
          </p:cNvPr>
          <p:cNvSpPr>
            <a:spLocks noGrp="1"/>
          </p:cNvSpPr>
          <p:nvPr>
            <p:ph type="dt" sz="half" idx="15"/>
          </p:nvPr>
        </p:nvSpPr>
        <p:spPr/>
        <p:txBody>
          <a:bodyPr/>
          <a:lstStyle/>
          <a:p>
            <a:fld id="{1E5358D1-79CF-DE4F-A686-B9E8FC8A73FF}" type="datetimeFigureOut">
              <a:rPr lang="en-US" smtClean="0"/>
              <a:pPr/>
              <a:t>2/26/2025</a:t>
            </a:fld>
            <a:endParaRPr lang="en-US"/>
          </a:p>
        </p:txBody>
      </p:sp>
      <p:grpSp>
        <p:nvGrpSpPr>
          <p:cNvPr id="4" name="Group 3">
            <a:extLst>
              <a:ext uri="{FF2B5EF4-FFF2-40B4-BE49-F238E27FC236}">
                <a16:creationId xmlns:a16="http://schemas.microsoft.com/office/drawing/2014/main" id="{CF7244A5-3E7D-85B6-7BB5-B298A5525C19}"/>
              </a:ext>
            </a:extLst>
          </p:cNvPr>
          <p:cNvGrpSpPr/>
          <p:nvPr userDrawn="1"/>
        </p:nvGrpSpPr>
        <p:grpSpPr>
          <a:xfrm>
            <a:off x="2185497" y="4086915"/>
            <a:ext cx="7821005" cy="441547"/>
            <a:chOff x="3873189" y="4086915"/>
            <a:chExt cx="7821005" cy="441547"/>
          </a:xfrm>
        </p:grpSpPr>
        <p:cxnSp>
          <p:nvCxnSpPr>
            <p:cNvPr id="6" name="Straight Connector 5">
              <a:extLst>
                <a:ext uri="{FF2B5EF4-FFF2-40B4-BE49-F238E27FC236}">
                  <a16:creationId xmlns:a16="http://schemas.microsoft.com/office/drawing/2014/main" id="{E785ED3A-7AAD-E885-72FF-6A013D496C03}"/>
                </a:ext>
              </a:extLst>
            </p:cNvPr>
            <p:cNvCxnSpPr>
              <a:cxnSpLocks/>
              <a:stCxn id="7" idx="2"/>
              <a:endCxn id="8" idx="6"/>
            </p:cNvCxnSpPr>
            <p:nvPr userDrawn="1"/>
          </p:nvCxnSpPr>
          <p:spPr>
            <a:xfrm>
              <a:off x="3873189" y="4307689"/>
              <a:ext cx="782100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FC7FE23C-40C3-187B-C322-0A2C1F6C41AA}"/>
                </a:ext>
              </a:extLst>
            </p:cNvPr>
            <p:cNvSpPr/>
            <p:nvPr userDrawn="1"/>
          </p:nvSpPr>
          <p:spPr>
            <a:xfrm>
              <a:off x="3873189"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80B1A7E-7C1A-6860-7E64-312F43EE31F3}"/>
                </a:ext>
              </a:extLst>
            </p:cNvPr>
            <p:cNvSpPr/>
            <p:nvPr userDrawn="1"/>
          </p:nvSpPr>
          <p:spPr>
            <a:xfrm>
              <a:off x="11508214" y="4214699"/>
              <a:ext cx="185980" cy="1859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D460A74-C60B-0F24-AEEB-D9C388B4F234}"/>
                </a:ext>
              </a:extLst>
            </p:cNvPr>
            <p:cNvSpPr/>
            <p:nvPr userDrawn="1"/>
          </p:nvSpPr>
          <p:spPr>
            <a:xfrm>
              <a:off x="7564916" y="4086915"/>
              <a:ext cx="441547" cy="441547"/>
            </a:xfrm>
            <a:prstGeom prst="ellipse">
              <a:avLst/>
            </a:prstGeom>
            <a:solidFill>
              <a:srgbClr val="2A436E"/>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B3147D3-4000-BAAC-8169-AF9E993A89B6}"/>
                </a:ext>
              </a:extLst>
            </p:cNvPr>
            <p:cNvSpPr/>
            <p:nvPr userDrawn="1"/>
          </p:nvSpPr>
          <p:spPr>
            <a:xfrm>
              <a:off x="9239490"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E3715844-4F35-54CF-D0E3-23F163BCFF49}"/>
                </a:ext>
              </a:extLst>
            </p:cNvPr>
            <p:cNvSpPr/>
            <p:nvPr userDrawn="1"/>
          </p:nvSpPr>
          <p:spPr>
            <a:xfrm>
              <a:off x="5890342" y="4086915"/>
              <a:ext cx="441547" cy="441547"/>
            </a:xfrm>
            <a:prstGeom prst="ellipse">
              <a:avLst/>
            </a:prstGeom>
            <a:solidFill>
              <a:srgbClr val="2A436E"/>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C44EE169-D1B3-41B3-5FE6-D92A6A15B227}"/>
                </a:ext>
              </a:extLst>
            </p:cNvPr>
            <p:cNvSpPr/>
            <p:nvPr userDrawn="1"/>
          </p:nvSpPr>
          <p:spPr>
            <a:xfrm>
              <a:off x="4555650"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688E383-574C-EAF1-78E8-F0BCEAB6043A}"/>
                </a:ext>
              </a:extLst>
            </p:cNvPr>
            <p:cNvSpPr/>
            <p:nvPr userDrawn="1"/>
          </p:nvSpPr>
          <p:spPr>
            <a:xfrm>
              <a:off x="10720648" y="4162147"/>
              <a:ext cx="291084" cy="291084"/>
            </a:xfrm>
            <a:prstGeom prst="ellipse">
              <a:avLst/>
            </a:prstGeom>
            <a:solidFill>
              <a:srgbClr val="2A436E"/>
            </a:solidFill>
            <a:ln w="25400">
              <a:solidFill>
                <a:srgbClr val="0D84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 Placeholder 23">
            <a:extLst>
              <a:ext uri="{FF2B5EF4-FFF2-40B4-BE49-F238E27FC236}">
                <a16:creationId xmlns:a16="http://schemas.microsoft.com/office/drawing/2014/main" id="{5165933E-781B-B4F4-4E62-3A5941396773}"/>
              </a:ext>
            </a:extLst>
          </p:cNvPr>
          <p:cNvSpPr>
            <a:spLocks noGrp="1"/>
          </p:cNvSpPr>
          <p:nvPr>
            <p:ph type="body" sz="quarter" idx="10" hasCustomPrompt="1"/>
          </p:nvPr>
        </p:nvSpPr>
        <p:spPr>
          <a:xfrm>
            <a:off x="2385631"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1</a:t>
            </a:r>
          </a:p>
        </p:txBody>
      </p:sp>
      <p:sp>
        <p:nvSpPr>
          <p:cNvPr id="23" name="Text Placeholder 23">
            <a:extLst>
              <a:ext uri="{FF2B5EF4-FFF2-40B4-BE49-F238E27FC236}">
                <a16:creationId xmlns:a16="http://schemas.microsoft.com/office/drawing/2014/main" id="{21C43EE3-397E-FAB5-D7B4-F5ED405F2511}"/>
              </a:ext>
            </a:extLst>
          </p:cNvPr>
          <p:cNvSpPr>
            <a:spLocks noGrp="1"/>
          </p:cNvSpPr>
          <p:nvPr>
            <p:ph type="body" sz="quarter" idx="11" hasCustomPrompt="1"/>
          </p:nvPr>
        </p:nvSpPr>
        <p:spPr>
          <a:xfrm>
            <a:off x="3795554"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2</a:t>
            </a:r>
          </a:p>
        </p:txBody>
      </p:sp>
      <p:sp>
        <p:nvSpPr>
          <p:cNvPr id="24" name="Text Placeholder 23">
            <a:extLst>
              <a:ext uri="{FF2B5EF4-FFF2-40B4-BE49-F238E27FC236}">
                <a16:creationId xmlns:a16="http://schemas.microsoft.com/office/drawing/2014/main" id="{09749F2D-24B1-6B13-D836-4B197B79CB07}"/>
              </a:ext>
            </a:extLst>
          </p:cNvPr>
          <p:cNvSpPr>
            <a:spLocks noGrp="1"/>
          </p:cNvSpPr>
          <p:nvPr>
            <p:ph type="body" sz="quarter" idx="12" hasCustomPrompt="1"/>
          </p:nvPr>
        </p:nvSpPr>
        <p:spPr>
          <a:xfrm>
            <a:off x="5455947"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3</a:t>
            </a:r>
          </a:p>
        </p:txBody>
      </p:sp>
      <p:sp>
        <p:nvSpPr>
          <p:cNvPr id="25" name="Text Placeholder 23">
            <a:extLst>
              <a:ext uri="{FF2B5EF4-FFF2-40B4-BE49-F238E27FC236}">
                <a16:creationId xmlns:a16="http://schemas.microsoft.com/office/drawing/2014/main" id="{51C9C26C-BB23-B958-C4EC-0CE0982C1E47}"/>
              </a:ext>
            </a:extLst>
          </p:cNvPr>
          <p:cNvSpPr>
            <a:spLocks noGrp="1"/>
          </p:cNvSpPr>
          <p:nvPr>
            <p:ph type="body" sz="quarter" idx="13" hasCustomPrompt="1"/>
          </p:nvPr>
        </p:nvSpPr>
        <p:spPr>
          <a:xfrm>
            <a:off x="7144702"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4</a:t>
            </a:r>
          </a:p>
        </p:txBody>
      </p:sp>
      <p:sp>
        <p:nvSpPr>
          <p:cNvPr id="26" name="Text Placeholder 23">
            <a:extLst>
              <a:ext uri="{FF2B5EF4-FFF2-40B4-BE49-F238E27FC236}">
                <a16:creationId xmlns:a16="http://schemas.microsoft.com/office/drawing/2014/main" id="{60CD99B3-4F33-D33D-0CF4-BB2DAB020E6E}"/>
              </a:ext>
            </a:extLst>
          </p:cNvPr>
          <p:cNvSpPr>
            <a:spLocks noGrp="1"/>
          </p:cNvSpPr>
          <p:nvPr>
            <p:ph type="body" sz="quarter" idx="14" hasCustomPrompt="1"/>
          </p:nvPr>
        </p:nvSpPr>
        <p:spPr>
          <a:xfrm>
            <a:off x="8550629" y="4549954"/>
            <a:ext cx="1269893" cy="291078"/>
          </a:xfrm>
        </p:spPr>
        <p:txBody>
          <a:bodyPr>
            <a:normAutofit/>
          </a:bodyPr>
          <a:lstStyle>
            <a:lvl1pPr marL="0" indent="0" algn="ctr">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a:t>Point 5</a:t>
            </a:r>
          </a:p>
        </p:txBody>
      </p:sp>
      <p:pic>
        <p:nvPicPr>
          <p:cNvPr id="27" name="Microsoft Logo">
            <a:extLst>
              <a:ext uri="{FF2B5EF4-FFF2-40B4-BE49-F238E27FC236}">
                <a16:creationId xmlns:a16="http://schemas.microsoft.com/office/drawing/2014/main" id="{4003A1F0-14B8-63D9-7B06-FFC4A13763C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1942818714"/>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hank You_Dark">
    <p:spTree>
      <p:nvGrpSpPr>
        <p:cNvPr id="1" name=""/>
        <p:cNvGrpSpPr/>
        <p:nvPr/>
      </p:nvGrpSpPr>
      <p:grpSpPr>
        <a:xfrm>
          <a:off x="0" y="0"/>
          <a:ext cx="0" cy="0"/>
          <a:chOff x="0" y="0"/>
          <a:chExt cx="0" cy="0"/>
        </a:xfrm>
      </p:grpSpPr>
      <p:pic>
        <p:nvPicPr>
          <p:cNvPr id="8" name="Picture 7" descr="A picture containing indoor&#10;&#10;Description automatically generated">
            <a:extLst>
              <a:ext uri="{FF2B5EF4-FFF2-40B4-BE49-F238E27FC236}">
                <a16:creationId xmlns:a16="http://schemas.microsoft.com/office/drawing/2014/main" id="{77C5E61D-1DFA-EAAE-93E3-8F40C6AB69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63261" y="0"/>
            <a:ext cx="10128739" cy="6858000"/>
          </a:xfrm>
          <a:prstGeom prst="rect">
            <a:avLst/>
          </a:prstGeom>
        </p:spPr>
      </p:pic>
      <p:sp>
        <p:nvSpPr>
          <p:cNvPr id="12" name="Rectangle 11">
            <a:extLst>
              <a:ext uri="{FF2B5EF4-FFF2-40B4-BE49-F238E27FC236}">
                <a16:creationId xmlns:a16="http://schemas.microsoft.com/office/drawing/2014/main" id="{9D51DE9D-5F39-333E-16BC-4B79EC91985A}"/>
              </a:ext>
            </a:extLst>
          </p:cNvPr>
          <p:cNvSpPr/>
          <p:nvPr userDrawn="1"/>
        </p:nvSpPr>
        <p:spPr>
          <a:xfrm>
            <a:off x="0" y="0"/>
            <a:ext cx="10456752" cy="6858000"/>
          </a:xfrm>
          <a:prstGeom prst="rect">
            <a:avLst/>
          </a:prstGeom>
          <a:gradFill>
            <a:gsLst>
              <a:gs pos="100000">
                <a:srgbClr val="2A436E">
                  <a:alpha val="0"/>
                </a:srgbClr>
              </a:gs>
              <a:gs pos="24000">
                <a:srgbClr val="2A43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5B7095-C5B9-4A87-BDE8-CD4CE3D211CF}"/>
              </a:ext>
            </a:extLst>
          </p:cNvPr>
          <p:cNvSpPr>
            <a:spLocks noGrp="1"/>
          </p:cNvSpPr>
          <p:nvPr>
            <p:ph type="title" hasCustomPrompt="1"/>
          </p:nvPr>
        </p:nvSpPr>
        <p:spPr>
          <a:xfrm>
            <a:off x="698418" y="3260462"/>
            <a:ext cx="10925120" cy="567566"/>
          </a:xfrm>
        </p:spPr>
        <p:txBody>
          <a:bodyPr>
            <a:normAutofit/>
          </a:bodyPr>
          <a:lstStyle>
            <a:lvl1pPr>
              <a:defRPr sz="2600">
                <a:solidFill>
                  <a:schemeClr val="bg1"/>
                </a:solidFill>
              </a:defRPr>
            </a:lvl1pPr>
          </a:lstStyle>
          <a:p>
            <a:r>
              <a:rPr lang="en-US"/>
              <a:t>Thank You!</a:t>
            </a:r>
          </a:p>
        </p:txBody>
      </p:sp>
      <p:sp>
        <p:nvSpPr>
          <p:cNvPr id="4" name="Date Placeholder 3">
            <a:extLst>
              <a:ext uri="{FF2B5EF4-FFF2-40B4-BE49-F238E27FC236}">
                <a16:creationId xmlns:a16="http://schemas.microsoft.com/office/drawing/2014/main" id="{0F64A30A-A24C-4940-AB4A-5ACC272A6AEF}"/>
              </a:ext>
              <a:ext uri="{C183D7F6-B498-43B3-948B-1728B52AA6E4}">
                <adec:decorative xmlns:adec="http://schemas.microsoft.com/office/drawing/2017/decorative" val="1"/>
              </a:ext>
            </a:extLst>
          </p:cNvPr>
          <p:cNvSpPr>
            <a:spLocks noGrp="1"/>
          </p:cNvSpPr>
          <p:nvPr>
            <p:ph type="dt" sz="half" idx="10"/>
          </p:nvPr>
        </p:nvSpPr>
        <p:spPr/>
        <p:txBody>
          <a:bodyPr/>
          <a:lstStyle/>
          <a:p>
            <a:fld id="{1E5358D1-79CF-DE4F-A686-B9E8FC8A73FF}" type="datetimeFigureOut">
              <a:rPr lang="en-US" smtClean="0"/>
              <a:pPr/>
              <a:t>2/26/2025</a:t>
            </a:fld>
            <a:endParaRPr lang="en-US"/>
          </a:p>
        </p:txBody>
      </p:sp>
      <p:pic>
        <p:nvPicPr>
          <p:cNvPr id="10" name="Picture 9" descr="Icon&#10;&#10;Description automatically generated with medium confidence">
            <a:extLst>
              <a:ext uri="{FF2B5EF4-FFF2-40B4-BE49-F238E27FC236}">
                <a16:creationId xmlns:a16="http://schemas.microsoft.com/office/drawing/2014/main" id="{CE203DA3-FBD8-C1B1-DF63-733F45145C5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160" y="3111270"/>
            <a:ext cx="903478" cy="781856"/>
          </a:xfrm>
          <a:prstGeom prst="rect">
            <a:avLst/>
          </a:prstGeom>
        </p:spPr>
      </p:pic>
      <p:pic>
        <p:nvPicPr>
          <p:cNvPr id="3" name="Microsoft Logo">
            <a:extLst>
              <a:ext uri="{FF2B5EF4-FFF2-40B4-BE49-F238E27FC236}">
                <a16:creationId xmlns:a16="http://schemas.microsoft.com/office/drawing/2014/main" id="{230CA6D4-BA2C-040B-27C3-D08DD5B14B6A}"/>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57200" y="296315"/>
            <a:ext cx="988036" cy="384722"/>
          </a:xfrm>
          <a:prstGeom prst="rect">
            <a:avLst/>
          </a:prstGeom>
        </p:spPr>
      </p:pic>
    </p:spTree>
    <p:extLst>
      <p:ext uri="{BB962C8B-B14F-4D97-AF65-F5344CB8AC3E}">
        <p14:creationId xmlns:p14="http://schemas.microsoft.com/office/powerpoint/2010/main" val="6167151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9" Type="http://schemas.openxmlformats.org/officeDocument/2006/relationships/slideLayout" Target="../slideLayouts/slideLayout68.xml"/><Relationship Id="rId21" Type="http://schemas.openxmlformats.org/officeDocument/2006/relationships/slideLayout" Target="../slideLayouts/slideLayout50.xml"/><Relationship Id="rId34" Type="http://schemas.openxmlformats.org/officeDocument/2006/relationships/slideLayout" Target="../slideLayouts/slideLayout63.xml"/><Relationship Id="rId42" Type="http://schemas.openxmlformats.org/officeDocument/2006/relationships/slideLayout" Target="../slideLayouts/slideLayout71.xml"/><Relationship Id="rId47" Type="http://schemas.openxmlformats.org/officeDocument/2006/relationships/slideLayout" Target="../slideLayouts/slideLayout76.xml"/><Relationship Id="rId50" Type="http://schemas.openxmlformats.org/officeDocument/2006/relationships/image" Target="../media/image11.png"/><Relationship Id="rId7" Type="http://schemas.openxmlformats.org/officeDocument/2006/relationships/slideLayout" Target="../slideLayouts/slideLayout36.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9" Type="http://schemas.openxmlformats.org/officeDocument/2006/relationships/slideLayout" Target="../slideLayouts/slideLayout58.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32" Type="http://schemas.openxmlformats.org/officeDocument/2006/relationships/slideLayout" Target="../slideLayouts/slideLayout61.xml"/><Relationship Id="rId37" Type="http://schemas.openxmlformats.org/officeDocument/2006/relationships/slideLayout" Target="../slideLayouts/slideLayout66.xml"/><Relationship Id="rId40" Type="http://schemas.openxmlformats.org/officeDocument/2006/relationships/slideLayout" Target="../slideLayouts/slideLayout69.xml"/><Relationship Id="rId45" Type="http://schemas.openxmlformats.org/officeDocument/2006/relationships/slideLayout" Target="../slideLayouts/slideLayout74.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36" Type="http://schemas.openxmlformats.org/officeDocument/2006/relationships/slideLayout" Target="../slideLayouts/slideLayout65.xml"/><Relationship Id="rId49" Type="http://schemas.openxmlformats.org/officeDocument/2006/relationships/theme" Target="../theme/theme2.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31" Type="http://schemas.openxmlformats.org/officeDocument/2006/relationships/slideLayout" Target="../slideLayouts/slideLayout60.xml"/><Relationship Id="rId44" Type="http://schemas.openxmlformats.org/officeDocument/2006/relationships/slideLayout" Target="../slideLayouts/slideLayout73.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slideLayout" Target="../slideLayouts/slideLayout59.xml"/><Relationship Id="rId35" Type="http://schemas.openxmlformats.org/officeDocument/2006/relationships/slideLayout" Target="../slideLayouts/slideLayout64.xml"/><Relationship Id="rId43" Type="http://schemas.openxmlformats.org/officeDocument/2006/relationships/slideLayout" Target="../slideLayouts/slideLayout72.xml"/><Relationship Id="rId48" Type="http://schemas.openxmlformats.org/officeDocument/2006/relationships/slideLayout" Target="../slideLayouts/slideLayout77.xml"/><Relationship Id="rId8" Type="http://schemas.openxmlformats.org/officeDocument/2006/relationships/slideLayout" Target="../slideLayouts/slideLayout37.xml"/><Relationship Id="rId51" Type="http://schemas.openxmlformats.org/officeDocument/2006/relationships/image" Target="../media/image12.svg"/><Relationship Id="rId3" Type="http://schemas.openxmlformats.org/officeDocument/2006/relationships/slideLayout" Target="../slideLayouts/slideLayout32.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33" Type="http://schemas.openxmlformats.org/officeDocument/2006/relationships/slideLayout" Target="../slideLayouts/slideLayout62.xml"/><Relationship Id="rId38" Type="http://schemas.openxmlformats.org/officeDocument/2006/relationships/slideLayout" Target="../slideLayouts/slideLayout67.xml"/><Relationship Id="rId46" Type="http://schemas.openxmlformats.org/officeDocument/2006/relationships/slideLayout" Target="../slideLayouts/slideLayout75.xml"/><Relationship Id="rId20" Type="http://schemas.openxmlformats.org/officeDocument/2006/relationships/slideLayout" Target="../slideLayouts/slideLayout49.xml"/><Relationship Id="rId41" Type="http://schemas.openxmlformats.org/officeDocument/2006/relationships/slideLayout" Target="../slideLayouts/slideLayout70.xml"/><Relationship Id="rId1" Type="http://schemas.openxmlformats.org/officeDocument/2006/relationships/slideLayout" Target="../slideLayouts/slideLayout30.xml"/><Relationship Id="rId6"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slideLayout" Target="../slideLayouts/slideLayout90.xml"/><Relationship Id="rId18" Type="http://schemas.openxmlformats.org/officeDocument/2006/relationships/slideLayout" Target="../slideLayouts/slideLayout95.xml"/><Relationship Id="rId3" Type="http://schemas.openxmlformats.org/officeDocument/2006/relationships/slideLayout" Target="../slideLayouts/slideLayout80.xml"/><Relationship Id="rId21" Type="http://schemas.openxmlformats.org/officeDocument/2006/relationships/slideLayout" Target="../slideLayouts/slideLayout98.xml"/><Relationship Id="rId7" Type="http://schemas.openxmlformats.org/officeDocument/2006/relationships/slideLayout" Target="../slideLayouts/slideLayout84.xml"/><Relationship Id="rId12" Type="http://schemas.openxmlformats.org/officeDocument/2006/relationships/slideLayout" Target="../slideLayouts/slideLayout89.xml"/><Relationship Id="rId17" Type="http://schemas.openxmlformats.org/officeDocument/2006/relationships/slideLayout" Target="../slideLayouts/slideLayout94.xml"/><Relationship Id="rId2" Type="http://schemas.openxmlformats.org/officeDocument/2006/relationships/slideLayout" Target="../slideLayouts/slideLayout79.xml"/><Relationship Id="rId16" Type="http://schemas.openxmlformats.org/officeDocument/2006/relationships/slideLayout" Target="../slideLayouts/slideLayout93.xml"/><Relationship Id="rId20" Type="http://schemas.openxmlformats.org/officeDocument/2006/relationships/slideLayout" Target="../slideLayouts/slideLayout97.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24" Type="http://schemas.openxmlformats.org/officeDocument/2006/relationships/theme" Target="../theme/theme3.xml"/><Relationship Id="rId5" Type="http://schemas.openxmlformats.org/officeDocument/2006/relationships/slideLayout" Target="../slideLayouts/slideLayout82.xml"/><Relationship Id="rId15" Type="http://schemas.openxmlformats.org/officeDocument/2006/relationships/slideLayout" Target="../slideLayouts/slideLayout92.xml"/><Relationship Id="rId23" Type="http://schemas.openxmlformats.org/officeDocument/2006/relationships/slideLayout" Target="../slideLayouts/slideLayout100.xml"/><Relationship Id="rId10" Type="http://schemas.openxmlformats.org/officeDocument/2006/relationships/slideLayout" Target="../slideLayouts/slideLayout87.xml"/><Relationship Id="rId19" Type="http://schemas.openxmlformats.org/officeDocument/2006/relationships/slideLayout" Target="../slideLayouts/slideLayout96.xml"/><Relationship Id="rId4" Type="http://schemas.openxmlformats.org/officeDocument/2006/relationships/slideLayout" Target="../slideLayouts/slideLayout81.xml"/><Relationship Id="rId9" Type="http://schemas.openxmlformats.org/officeDocument/2006/relationships/slideLayout" Target="../slideLayouts/slideLayout86.xml"/><Relationship Id="rId14" Type="http://schemas.openxmlformats.org/officeDocument/2006/relationships/slideLayout" Target="../slideLayouts/slideLayout91.xml"/><Relationship Id="rId22" Type="http://schemas.openxmlformats.org/officeDocument/2006/relationships/slideLayout" Target="../slideLayouts/slideLayout9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08.xml"/><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theme" Target="../theme/theme4.xml"/><Relationship Id="rId2" Type="http://schemas.openxmlformats.org/officeDocument/2006/relationships/slideLayout" Target="../slideLayouts/slideLayout102.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1"/>
            <a:ext cx="11018520" cy="49244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4"/>
            <a:ext cx="11018520" cy="1573080"/>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49"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1"/>
          <a:srcRect l="762"/>
          <a:stretch/>
        </p:blipFill>
        <p:spPr>
          <a:xfrm rot="5400000">
            <a:off x="9464500" y="2843774"/>
            <a:ext cx="6858000" cy="1170455"/>
          </a:xfrm>
          <a:prstGeom prst="rect">
            <a:avLst/>
          </a:prstGeom>
        </p:spPr>
      </p:pic>
      <p:sp>
        <p:nvSpPr>
          <p:cNvPr id="5" name="Footer Placeholder 2">
            <a:extLst>
              <a:ext uri="{FF2B5EF4-FFF2-40B4-BE49-F238E27FC236}">
                <a16:creationId xmlns:a16="http://schemas.microsoft.com/office/drawing/2014/main" id="{0453F453-1A3F-4CC4-84B7-ECD03B42904D}"/>
              </a:ext>
            </a:extLst>
          </p:cNvPr>
          <p:cNvSpPr txBox="1">
            <a:spLocks/>
          </p:cNvSpPr>
          <p:nvPr userDrawn="1"/>
        </p:nvSpPr>
        <p:spPr>
          <a:xfrm>
            <a:off x="3392565" y="7081360"/>
            <a:ext cx="5279136" cy="138499"/>
          </a:xfrm>
          <a:prstGeom prst="rect">
            <a:avLst/>
          </a:prstGeom>
          <a:noFill/>
        </p:spPr>
        <p:txBody>
          <a:bodyPr wrap="square" lIns="0" tIns="0" rIns="0" bIns="0" rtlCol="0" anchor="ctr">
            <a:spAutoFit/>
          </a:bodyPr>
          <a:lstStyle>
            <a:defPPr>
              <a:defRPr lang="en-US"/>
            </a:defPPr>
            <a:lvl1pPr algn="ctr">
              <a:defRPr sz="1200">
                <a:gradFill>
                  <a:gsLst>
                    <a:gs pos="2917">
                      <a:schemeClr val="tx1">
                        <a:alpha val="25000"/>
                      </a:schemeClr>
                    </a:gs>
                    <a:gs pos="30000">
                      <a:schemeClr val="tx1">
                        <a:alpha val="25000"/>
                      </a:schemeClr>
                    </a:gs>
                  </a:gsLst>
                  <a:lin ang="5400000" scaled="0"/>
                </a:gradFill>
                <a:latin typeface="+mj-l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900"/>
              <a:t>MICROSOFT CONFIDENTIAL – NON-DISCLOSURE AGREEMENT REQUIRED</a:t>
            </a:r>
          </a:p>
        </p:txBody>
      </p:sp>
    </p:spTree>
    <p:extLst>
      <p:ext uri="{BB962C8B-B14F-4D97-AF65-F5344CB8AC3E}">
        <p14:creationId xmlns:p14="http://schemas.microsoft.com/office/powerpoint/2010/main" val="2701578604"/>
      </p:ext>
    </p:extLst>
  </p:cSld>
  <p:clrMap bg1="dk1" tx1="lt1" bg2="dk2" tx2="lt2" accent1="accent1" accent2="accent2" accent3="accent3" accent4="accent4" accent5="accent5" accent6="accent6" hlink="hlink" folHlink="folHlink"/>
  <p:sldLayoutIdLst>
    <p:sldLayoutId id="2147483896"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9" r:id="rId29"/>
  </p:sldLayoutIdLst>
  <p:transition>
    <p:fade/>
  </p:transition>
  <p:hf sldNum="0" hdr="0" dt="0"/>
  <p:txStyles>
    <p:titleStyle>
      <a:lvl1pPr algn="l" defTabSz="932719" rtl="0" eaLnBrk="1" latinLnBrk="0" hangingPunct="1">
        <a:lnSpc>
          <a:spcPct val="100000"/>
        </a:lnSpc>
        <a:spcBef>
          <a:spcPct val="0"/>
        </a:spcBef>
        <a:buNone/>
        <a:defRPr lang="en-US" sz="3200" b="0" kern="1200" cap="none" spc="-51" baseline="0" dirty="0" smtClean="0">
          <a:ln w="3175">
            <a:noFill/>
          </a:ln>
          <a:solidFill>
            <a:schemeClr val="tx1"/>
          </a:solidFill>
          <a:effectLst/>
          <a:latin typeface="+mj-lt"/>
          <a:ea typeface="+mn-ea"/>
          <a:cs typeface="Segoe UI" pitchFamily="34" charset="0"/>
        </a:defRPr>
      </a:lvl1pPr>
    </p:titleStyle>
    <p:bodyStyle>
      <a:lvl1pPr marL="0" marR="0" indent="0" algn="l" defTabSz="932719"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19"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19"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19" rtl="0" eaLnBrk="1" latinLnBrk="0" hangingPunct="1">
        <a:defRPr sz="1800" kern="1200">
          <a:solidFill>
            <a:schemeClr val="tx1"/>
          </a:solidFill>
          <a:latin typeface="+mn-lt"/>
          <a:ea typeface="+mn-ea"/>
          <a:cs typeface="+mn-cs"/>
        </a:defRPr>
      </a:lvl1pPr>
      <a:lvl2pPr marL="466359" algn="l" defTabSz="932719" rtl="0" eaLnBrk="1" latinLnBrk="0" hangingPunct="1">
        <a:defRPr sz="1800" kern="1200">
          <a:solidFill>
            <a:schemeClr val="tx1"/>
          </a:solidFill>
          <a:latin typeface="+mn-lt"/>
          <a:ea typeface="+mn-ea"/>
          <a:cs typeface="+mn-cs"/>
        </a:defRPr>
      </a:lvl2pPr>
      <a:lvl3pPr marL="932719" algn="l" defTabSz="932719" rtl="0" eaLnBrk="1" latinLnBrk="0" hangingPunct="1">
        <a:defRPr sz="1800" kern="1200">
          <a:solidFill>
            <a:schemeClr val="tx1"/>
          </a:solidFill>
          <a:latin typeface="+mn-lt"/>
          <a:ea typeface="+mn-ea"/>
          <a:cs typeface="+mn-cs"/>
        </a:defRPr>
      </a:lvl3pPr>
      <a:lvl4pPr marL="1399078" algn="l" defTabSz="932719" rtl="0" eaLnBrk="1" latinLnBrk="0" hangingPunct="1">
        <a:defRPr sz="1800" kern="1200">
          <a:solidFill>
            <a:schemeClr val="tx1"/>
          </a:solidFill>
          <a:latin typeface="+mn-lt"/>
          <a:ea typeface="+mn-ea"/>
          <a:cs typeface="+mn-cs"/>
        </a:defRPr>
      </a:lvl4pPr>
      <a:lvl5pPr marL="1865437" algn="l" defTabSz="932719" rtl="0" eaLnBrk="1" latinLnBrk="0" hangingPunct="1">
        <a:defRPr sz="1800" kern="1200">
          <a:solidFill>
            <a:schemeClr val="tx1"/>
          </a:solidFill>
          <a:latin typeface="+mn-lt"/>
          <a:ea typeface="+mn-ea"/>
          <a:cs typeface="+mn-cs"/>
        </a:defRPr>
      </a:lvl5pPr>
      <a:lvl6pPr marL="2331798" algn="l" defTabSz="932719" rtl="0" eaLnBrk="1" latinLnBrk="0" hangingPunct="1">
        <a:defRPr sz="1800" kern="1200">
          <a:solidFill>
            <a:schemeClr val="tx1"/>
          </a:solidFill>
          <a:latin typeface="+mn-lt"/>
          <a:ea typeface="+mn-ea"/>
          <a:cs typeface="+mn-cs"/>
        </a:defRPr>
      </a:lvl6pPr>
      <a:lvl7pPr marL="2798157" algn="l" defTabSz="932719" rtl="0" eaLnBrk="1" latinLnBrk="0" hangingPunct="1">
        <a:defRPr sz="1800" kern="1200">
          <a:solidFill>
            <a:schemeClr val="tx1"/>
          </a:solidFill>
          <a:latin typeface="+mn-lt"/>
          <a:ea typeface="+mn-ea"/>
          <a:cs typeface="+mn-cs"/>
        </a:defRPr>
      </a:lvl7pPr>
      <a:lvl8pPr marL="3264516" algn="l" defTabSz="932719" rtl="0" eaLnBrk="1" latinLnBrk="0" hangingPunct="1">
        <a:defRPr sz="1800" kern="1200">
          <a:solidFill>
            <a:schemeClr val="tx1"/>
          </a:solidFill>
          <a:latin typeface="+mn-lt"/>
          <a:ea typeface="+mn-ea"/>
          <a:cs typeface="+mn-cs"/>
        </a:defRPr>
      </a:lvl8pPr>
      <a:lvl9pPr marL="3730876" algn="l" defTabSz="93271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0">
            <a:extLst>
              <a:ext uri="{96DAC541-7B7A-43D3-8B79-37D633B846F1}">
                <asvg:svgBlip xmlns:asvg="http://schemas.microsoft.com/office/drawing/2016/SVG/main" r:embed="rId51"/>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2506597040"/>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 id="2147483716" r:id="rId26"/>
    <p:sldLayoutId id="2147483717" r:id="rId27"/>
    <p:sldLayoutId id="2147483718" r:id="rId28"/>
    <p:sldLayoutId id="2147483719" r:id="rId29"/>
    <p:sldLayoutId id="2147483720" r:id="rId30"/>
    <p:sldLayoutId id="2147483721" r:id="rId31"/>
    <p:sldLayoutId id="2147483722" r:id="rId32"/>
    <p:sldLayoutId id="2147483723" r:id="rId33"/>
    <p:sldLayoutId id="2147483724" r:id="rId34"/>
    <p:sldLayoutId id="2147483725" r:id="rId35"/>
    <p:sldLayoutId id="2147483726" r:id="rId36"/>
    <p:sldLayoutId id="2147483727" r:id="rId37"/>
    <p:sldLayoutId id="2147483728" r:id="rId38"/>
    <p:sldLayoutId id="2147483729" r:id="rId39"/>
    <p:sldLayoutId id="2147483730" r:id="rId40"/>
    <p:sldLayoutId id="2147483731" r:id="rId41"/>
    <p:sldLayoutId id="2147483732" r:id="rId42"/>
    <p:sldLayoutId id="2147483733" r:id="rId43"/>
    <p:sldLayoutId id="2147483734" r:id="rId44"/>
    <p:sldLayoutId id="2147483735" r:id="rId45"/>
    <p:sldLayoutId id="2147483736" r:id="rId46"/>
    <p:sldLayoutId id="2147483737" r:id="rId47"/>
    <p:sldLayoutId id="2147483738" r:id="rId4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2A436E"/>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9378D2-FD85-DF4C-9517-EBCA2D89F566}"/>
              </a:ext>
            </a:extLst>
          </p:cNvPr>
          <p:cNvSpPr>
            <a:spLocks noGrp="1"/>
          </p:cNvSpPr>
          <p:nvPr>
            <p:ph type="title"/>
          </p:nvPr>
        </p:nvSpPr>
        <p:spPr>
          <a:xfrm>
            <a:off x="457200" y="1123122"/>
            <a:ext cx="11277600" cy="56756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9B488F-8512-D041-B80F-67B198054A08}"/>
              </a:ext>
            </a:extLst>
          </p:cNvPr>
          <p:cNvSpPr>
            <a:spLocks noGrp="1"/>
          </p:cNvSpPr>
          <p:nvPr>
            <p:ph type="body" idx="1"/>
          </p:nvPr>
        </p:nvSpPr>
        <p:spPr>
          <a:xfrm>
            <a:off x="457200" y="1825625"/>
            <a:ext cx="11277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F2D55B-4BE0-4145-B0D9-9581FF83080A}"/>
              </a:ext>
            </a:extLst>
          </p:cNvPr>
          <p:cNvSpPr>
            <a:spLocks noGrp="1"/>
          </p:cNvSpPr>
          <p:nvPr>
            <p:ph type="dt" sz="half" idx="2"/>
          </p:nvPr>
        </p:nvSpPr>
        <p:spPr>
          <a:xfrm>
            <a:off x="457200" y="6366289"/>
            <a:ext cx="2743200" cy="365125"/>
          </a:xfrm>
          <a:prstGeom prst="rect">
            <a:avLst/>
          </a:prstGeom>
        </p:spPr>
        <p:txBody>
          <a:bodyPr vert="horz" lIns="91440" tIns="45720" rIns="91440" bIns="45720" rtlCol="0" anchor="ctr"/>
          <a:lstStyle>
            <a:lvl1pPr algn="l">
              <a:defRPr sz="1100">
                <a:solidFill>
                  <a:schemeClr val="bg1">
                    <a:alpha val="50000"/>
                  </a:schemeClr>
                </a:solidFill>
                <a:latin typeface="Segoe UI" panose="020B0502040204020203" pitchFamily="34" charset="0"/>
                <a:cs typeface="Segoe UI" panose="020B0502040204020203" pitchFamily="34" charset="0"/>
              </a:defRPr>
            </a:lvl1pPr>
          </a:lstStyle>
          <a:p>
            <a:fld id="{1E5358D1-79CF-DE4F-A686-B9E8FC8A73FF}" type="datetimeFigureOut">
              <a:rPr lang="en-US" smtClean="0"/>
              <a:pPr/>
              <a:t>2/26/2025</a:t>
            </a:fld>
            <a:endParaRPr lang="en-US"/>
          </a:p>
        </p:txBody>
      </p:sp>
    </p:spTree>
    <p:extLst>
      <p:ext uri="{BB962C8B-B14F-4D97-AF65-F5344CB8AC3E}">
        <p14:creationId xmlns:p14="http://schemas.microsoft.com/office/powerpoint/2010/main" val="2114683423"/>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 id="2147483758" r:id="rId18"/>
    <p:sldLayoutId id="2147483759" r:id="rId19"/>
    <p:sldLayoutId id="2147483760" r:id="rId20"/>
    <p:sldLayoutId id="2147483761" r:id="rId21"/>
    <p:sldLayoutId id="2147483762" r:id="rId22"/>
    <p:sldLayoutId id="2147483763" r:id="rId23"/>
  </p:sldLayoutIdLst>
  <p:txStyles>
    <p:titleStyle>
      <a:lvl1pPr algn="l" defTabSz="914400" rtl="0" eaLnBrk="1" latinLnBrk="0" hangingPunct="1">
        <a:lnSpc>
          <a:spcPct val="90000"/>
        </a:lnSpc>
        <a:spcBef>
          <a:spcPct val="0"/>
        </a:spcBef>
        <a:buNone/>
        <a:defRPr sz="2400" b="1" i="0" kern="1200">
          <a:solidFill>
            <a:schemeClr val="bg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600" kern="1200">
          <a:solidFill>
            <a:schemeClr val="bg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bg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735E26-91E5-EE9C-1052-190A16B97A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42953F29-95CD-82CC-3913-57E23DA77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2190EA7E-85B3-4751-C7C4-460E203A30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F949EC-082D-F14F-90BA-B4B38FA4009F}" type="datetimeFigureOut">
              <a:rPr lang="en-NL" smtClean="0"/>
              <a:t>02/26/2025</a:t>
            </a:fld>
            <a:endParaRPr lang="en-NL"/>
          </a:p>
        </p:txBody>
      </p:sp>
      <p:sp>
        <p:nvSpPr>
          <p:cNvPr id="5" name="Footer Placeholder 4">
            <a:extLst>
              <a:ext uri="{FF2B5EF4-FFF2-40B4-BE49-F238E27FC236}">
                <a16:creationId xmlns:a16="http://schemas.microsoft.com/office/drawing/2014/main" id="{294E1E20-2EAE-38AE-9FD9-C1EAE7F25B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C8C7D8B1-8BDD-ECE4-C791-E9512FE60B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0971CE-D03B-1C43-BE5D-AC46648E9376}" type="slidenum">
              <a:rPr lang="en-NL" smtClean="0"/>
              <a:t>‹#›</a:t>
            </a:fld>
            <a:endParaRPr lang="en-NL"/>
          </a:p>
        </p:txBody>
      </p:sp>
    </p:spTree>
    <p:extLst>
      <p:ext uri="{BB962C8B-B14F-4D97-AF65-F5344CB8AC3E}">
        <p14:creationId xmlns:p14="http://schemas.microsoft.com/office/powerpoint/2010/main" val="932158691"/>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67.svg"/><Relationship Id="rId3" Type="http://schemas.openxmlformats.org/officeDocument/2006/relationships/image" Target="../media/image58.png"/><Relationship Id="rId7" Type="http://schemas.openxmlformats.org/officeDocument/2006/relationships/image" Target="../media/image62.png"/><Relationship Id="rId12" Type="http://schemas.openxmlformats.org/officeDocument/2006/relationships/image" Target="../media/image66.png"/><Relationship Id="rId2" Type="http://schemas.openxmlformats.org/officeDocument/2006/relationships/notesSlide" Target="../notesSlides/notesSlide3.xml"/><Relationship Id="rId1" Type="http://schemas.openxmlformats.org/officeDocument/2006/relationships/slideLayout" Target="../slideLayouts/slideLayout102.xml"/><Relationship Id="rId6" Type="http://schemas.openxmlformats.org/officeDocument/2006/relationships/image" Target="../media/image61.png"/><Relationship Id="rId11" Type="http://schemas.openxmlformats.org/officeDocument/2006/relationships/image" Target="../media/image52.png"/><Relationship Id="rId5" Type="http://schemas.openxmlformats.org/officeDocument/2006/relationships/image" Target="../media/image60.png"/><Relationship Id="rId10" Type="http://schemas.openxmlformats.org/officeDocument/2006/relationships/image" Target="../media/image65.png"/><Relationship Id="rId4" Type="http://schemas.openxmlformats.org/officeDocument/2006/relationships/image" Target="../media/image59.png"/><Relationship Id="rId9" Type="http://schemas.openxmlformats.org/officeDocument/2006/relationships/image" Target="../media/image64.png"/><Relationship Id="rId14" Type="http://schemas.openxmlformats.org/officeDocument/2006/relationships/image" Target="../media/image68.png"/></Relationships>
</file>

<file path=ppt/slides/_rels/slide2.xml.rels><?xml version="1.0" encoding="UTF-8" standalone="yes"?>
<Relationships xmlns="http://schemas.openxmlformats.org/package/2006/relationships"><Relationship Id="rId8" Type="http://schemas.openxmlformats.org/officeDocument/2006/relationships/image" Target="../media/image55.png"/><Relationship Id="rId3" Type="http://schemas.openxmlformats.org/officeDocument/2006/relationships/image" Target="../media/image50.png"/><Relationship Id="rId7" Type="http://schemas.openxmlformats.org/officeDocument/2006/relationships/image" Target="../media/image54.jpeg"/><Relationship Id="rId2" Type="http://schemas.openxmlformats.org/officeDocument/2006/relationships/notesSlide" Target="../notesSlides/notesSlide1.xml"/><Relationship Id="rId1" Type="http://schemas.openxmlformats.org/officeDocument/2006/relationships/slideLayout" Target="../slideLayouts/slideLayout101.xml"/><Relationship Id="rId6" Type="http://schemas.openxmlformats.org/officeDocument/2006/relationships/image" Target="../media/image53.jpeg"/><Relationship Id="rId5" Type="http://schemas.openxmlformats.org/officeDocument/2006/relationships/image" Target="../media/image52.png"/><Relationship Id="rId10" Type="http://schemas.openxmlformats.org/officeDocument/2006/relationships/image" Target="../media/image57.jpeg"/><Relationship Id="rId4" Type="http://schemas.openxmlformats.org/officeDocument/2006/relationships/image" Target="../media/image51.svg"/><Relationship Id="rId9" Type="http://schemas.openxmlformats.org/officeDocument/2006/relationships/image" Target="../media/image56.png"/></Relationships>
</file>

<file path=ppt/slides/_rels/slide3.xml.rels><?xml version="1.0" encoding="UTF-8" standalone="yes"?>
<Relationships xmlns="http://schemas.openxmlformats.org/package/2006/relationships"><Relationship Id="rId8" Type="http://schemas.openxmlformats.org/officeDocument/2006/relationships/image" Target="../media/image63.png"/><Relationship Id="rId13" Type="http://schemas.openxmlformats.org/officeDocument/2006/relationships/image" Target="../media/image67.svg"/><Relationship Id="rId3" Type="http://schemas.openxmlformats.org/officeDocument/2006/relationships/image" Target="../media/image58.png"/><Relationship Id="rId7" Type="http://schemas.openxmlformats.org/officeDocument/2006/relationships/image" Target="../media/image62.png"/><Relationship Id="rId12" Type="http://schemas.openxmlformats.org/officeDocument/2006/relationships/image" Target="../media/image66.png"/><Relationship Id="rId2" Type="http://schemas.openxmlformats.org/officeDocument/2006/relationships/notesSlide" Target="../notesSlides/notesSlide2.xml"/><Relationship Id="rId1" Type="http://schemas.openxmlformats.org/officeDocument/2006/relationships/slideLayout" Target="../slideLayouts/slideLayout102.xml"/><Relationship Id="rId6" Type="http://schemas.openxmlformats.org/officeDocument/2006/relationships/image" Target="../media/image61.png"/><Relationship Id="rId11" Type="http://schemas.openxmlformats.org/officeDocument/2006/relationships/image" Target="../media/image52.png"/><Relationship Id="rId5" Type="http://schemas.openxmlformats.org/officeDocument/2006/relationships/image" Target="../media/image60.png"/><Relationship Id="rId10" Type="http://schemas.openxmlformats.org/officeDocument/2006/relationships/image" Target="../media/image65.png"/><Relationship Id="rId4" Type="http://schemas.openxmlformats.org/officeDocument/2006/relationships/image" Target="../media/image59.png"/><Relationship Id="rId9" Type="http://schemas.openxmlformats.org/officeDocument/2006/relationships/image" Target="../media/image64.png"/><Relationship Id="rId14" Type="http://schemas.openxmlformats.org/officeDocument/2006/relationships/image" Target="../media/image6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7300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55D0EA-189C-D9F5-5F11-4013DF1E6963}"/>
            </a:ext>
          </a:extLst>
        </p:cNvPr>
        <p:cNvGrpSpPr/>
        <p:nvPr/>
      </p:nvGrpSpPr>
      <p:grpSpPr>
        <a:xfrm>
          <a:off x="0" y="0"/>
          <a:ext cx="0" cy="0"/>
          <a:chOff x="0" y="0"/>
          <a:chExt cx="0" cy="0"/>
        </a:xfrm>
      </p:grpSpPr>
      <p:sp>
        <p:nvSpPr>
          <p:cNvPr id="21" name="Title 1">
            <a:extLst>
              <a:ext uri="{FF2B5EF4-FFF2-40B4-BE49-F238E27FC236}">
                <a16:creationId xmlns:a16="http://schemas.microsoft.com/office/drawing/2014/main" id="{5DEBAF50-F2D7-DC2B-C5B6-4BBF42FB7D7A}"/>
              </a:ext>
            </a:extLst>
          </p:cNvPr>
          <p:cNvSpPr>
            <a:spLocks noGrp="1"/>
          </p:cNvSpPr>
          <p:nvPr>
            <p:ph type="title"/>
          </p:nvPr>
        </p:nvSpPr>
        <p:spPr>
          <a:xfrm>
            <a:off x="588263" y="457200"/>
            <a:ext cx="11018520" cy="553998"/>
          </a:xfrm>
        </p:spPr>
        <p:txBody>
          <a:bodyPr wrap="square" anchor="t">
            <a:normAutofit fontScale="90000"/>
          </a:bodyPr>
          <a:lstStyle/>
          <a:p>
            <a:r>
              <a:rPr lang="es-ES" dirty="0"/>
              <a:t>💻 Interfaz: Para Que Todo el Mundo Vea el Caos en Acción</a:t>
            </a:r>
            <a:endParaRPr lang="en-US" dirty="0"/>
          </a:p>
        </p:txBody>
      </p:sp>
      <p:sp>
        <p:nvSpPr>
          <p:cNvPr id="22" name="Content Placeholder 2">
            <a:extLst>
              <a:ext uri="{FF2B5EF4-FFF2-40B4-BE49-F238E27FC236}">
                <a16:creationId xmlns:a16="http://schemas.microsoft.com/office/drawing/2014/main" id="{8AC495DF-0694-9173-E2CA-FD9997DEFE46}"/>
              </a:ext>
            </a:extLst>
          </p:cNvPr>
          <p:cNvSpPr>
            <a:spLocks noGrp="1"/>
          </p:cNvSpPr>
          <p:nvPr>
            <p:ph sz="quarter" idx="10"/>
          </p:nvPr>
        </p:nvSpPr>
        <p:spPr>
          <a:xfrm>
            <a:off x="584200" y="1435100"/>
            <a:ext cx="11018838" cy="4833938"/>
          </a:xfrm>
        </p:spPr>
        <p:txBody>
          <a:bodyPr wrap="square">
            <a:normAutofit/>
          </a:bodyPr>
          <a:lstStyle/>
          <a:p>
            <a:pPr marL="0" indent="0">
              <a:buNone/>
            </a:pPr>
            <a:r>
              <a:rPr lang="es-ES" b="1" dirty="0"/>
              <a:t>Contenido:</a:t>
            </a:r>
          </a:p>
          <a:p>
            <a:pPr marL="0" indent="0">
              <a:buNone/>
            </a:pPr>
            <a:endParaRPr lang="es-ES" dirty="0"/>
          </a:p>
          <a:p>
            <a:pPr marL="0" indent="0">
              <a:buNone/>
            </a:pPr>
            <a:r>
              <a:rPr lang="es-ES" dirty="0"/>
              <a:t>🎨 </a:t>
            </a:r>
            <a:r>
              <a:rPr lang="es-ES" b="1" dirty="0"/>
              <a:t>Porque el salseo se disfruta más con una buena presentación.</a:t>
            </a:r>
            <a:br>
              <a:rPr lang="es-ES" dirty="0"/>
            </a:br>
            <a:endParaRPr lang="es-ES" dirty="0"/>
          </a:p>
          <a:p>
            <a:pPr marL="0" indent="0">
              <a:buNone/>
            </a:pPr>
            <a:r>
              <a:rPr lang="es-ES" dirty="0"/>
              <a:t>✅ </a:t>
            </a:r>
            <a:r>
              <a:rPr lang="es-ES" b="1" dirty="0"/>
              <a:t>Azure </a:t>
            </a:r>
            <a:r>
              <a:rPr lang="es-ES" b="1" dirty="0" err="1"/>
              <a:t>Static</a:t>
            </a:r>
            <a:r>
              <a:rPr lang="es-ES" b="1" dirty="0"/>
              <a:t> Web Apps</a:t>
            </a:r>
            <a:r>
              <a:rPr lang="es-ES" dirty="0"/>
              <a:t> → Hospedaje de la interfaz en </a:t>
            </a:r>
            <a:r>
              <a:rPr lang="es-ES" dirty="0" err="1"/>
              <a:t>React</a:t>
            </a:r>
            <a:r>
              <a:rPr lang="es-ES" dirty="0"/>
              <a:t>.</a:t>
            </a:r>
            <a:br>
              <a:rPr lang="es-ES" dirty="0"/>
            </a:br>
            <a:r>
              <a:rPr lang="es-ES" dirty="0"/>
              <a:t>✅ </a:t>
            </a:r>
            <a:r>
              <a:rPr lang="es-ES" b="1" dirty="0"/>
              <a:t>Azure </a:t>
            </a:r>
            <a:r>
              <a:rPr lang="es-ES" b="1" dirty="0" err="1"/>
              <a:t>SignalR</a:t>
            </a:r>
            <a:r>
              <a:rPr lang="es-ES" b="1" dirty="0"/>
              <a:t> </a:t>
            </a:r>
            <a:r>
              <a:rPr lang="es-ES" b="1" dirty="0" err="1"/>
              <a:t>Service</a:t>
            </a:r>
            <a:r>
              <a:rPr lang="es-ES" dirty="0"/>
              <a:t> → Actualización en vivo de respuestas irónicas generadas por IA.</a:t>
            </a:r>
          </a:p>
          <a:p>
            <a:pPr marL="0" indent="0">
              <a:buNone/>
            </a:pPr>
            <a:endParaRPr lang="es-ES" dirty="0"/>
          </a:p>
          <a:p>
            <a:pPr marL="0" indent="0">
              <a:buNone/>
            </a:pPr>
            <a:r>
              <a:rPr lang="es-ES" dirty="0"/>
              <a:t>👀 </a:t>
            </a:r>
            <a:r>
              <a:rPr lang="es-ES" i="1" dirty="0"/>
              <a:t>Incluye modo oscuro para que nadie vea tu cara mientras lo usas.</a:t>
            </a:r>
            <a:endParaRPr lang="es-ES" dirty="0"/>
          </a:p>
        </p:txBody>
      </p:sp>
    </p:spTree>
    <p:extLst>
      <p:ext uri="{BB962C8B-B14F-4D97-AF65-F5344CB8AC3E}">
        <p14:creationId xmlns:p14="http://schemas.microsoft.com/office/powerpoint/2010/main" val="425977570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516B78-502D-6452-9574-43CF8D4F62B1}"/>
            </a:ext>
          </a:extLst>
        </p:cNvPr>
        <p:cNvGrpSpPr/>
        <p:nvPr/>
      </p:nvGrpSpPr>
      <p:grpSpPr>
        <a:xfrm>
          <a:off x="0" y="0"/>
          <a:ext cx="0" cy="0"/>
          <a:chOff x="0" y="0"/>
          <a:chExt cx="0" cy="0"/>
        </a:xfrm>
      </p:grpSpPr>
      <p:sp>
        <p:nvSpPr>
          <p:cNvPr id="21" name="Title 1">
            <a:extLst>
              <a:ext uri="{FF2B5EF4-FFF2-40B4-BE49-F238E27FC236}">
                <a16:creationId xmlns:a16="http://schemas.microsoft.com/office/drawing/2014/main" id="{D6A900DB-6239-D1B4-2D20-07F6A5A21969}"/>
              </a:ext>
            </a:extLst>
          </p:cNvPr>
          <p:cNvSpPr>
            <a:spLocks noGrp="1"/>
          </p:cNvSpPr>
          <p:nvPr>
            <p:ph type="title"/>
          </p:nvPr>
        </p:nvSpPr>
        <p:spPr>
          <a:xfrm>
            <a:off x="588263" y="457200"/>
            <a:ext cx="11018520" cy="553998"/>
          </a:xfrm>
        </p:spPr>
        <p:txBody>
          <a:bodyPr wrap="square" anchor="t">
            <a:normAutofit fontScale="90000"/>
          </a:bodyPr>
          <a:lstStyle/>
          <a:p>
            <a:r>
              <a:rPr lang="en-US" dirty="0"/>
              <a:t>💥 Mini Hackathon: </a:t>
            </a:r>
            <a:r>
              <a:rPr lang="en-US" dirty="0" err="1"/>
              <a:t>Creando</a:t>
            </a:r>
            <a:r>
              <a:rPr lang="en-US" dirty="0"/>
              <a:t> la IA que </a:t>
            </a:r>
            <a:r>
              <a:rPr lang="en-US" dirty="0" err="1"/>
              <a:t>siempre</a:t>
            </a:r>
            <a:r>
              <a:rPr lang="en-US" dirty="0"/>
              <a:t> </a:t>
            </a:r>
            <a:r>
              <a:rPr lang="en-US" dirty="0" err="1"/>
              <a:t>soñaste</a:t>
            </a:r>
            <a:endParaRPr lang="en-US" dirty="0"/>
          </a:p>
        </p:txBody>
      </p:sp>
      <p:sp>
        <p:nvSpPr>
          <p:cNvPr id="22" name="Content Placeholder 2">
            <a:extLst>
              <a:ext uri="{FF2B5EF4-FFF2-40B4-BE49-F238E27FC236}">
                <a16:creationId xmlns:a16="http://schemas.microsoft.com/office/drawing/2014/main" id="{BD105B86-6326-2238-4B23-7266DD3A547A}"/>
              </a:ext>
            </a:extLst>
          </p:cNvPr>
          <p:cNvSpPr>
            <a:spLocks noGrp="1"/>
          </p:cNvSpPr>
          <p:nvPr>
            <p:ph sz="quarter" idx="10"/>
          </p:nvPr>
        </p:nvSpPr>
        <p:spPr>
          <a:xfrm>
            <a:off x="584200" y="1435100"/>
            <a:ext cx="11018838" cy="4833938"/>
          </a:xfrm>
        </p:spPr>
        <p:txBody>
          <a:bodyPr wrap="square">
            <a:normAutofit/>
          </a:bodyPr>
          <a:lstStyle/>
          <a:p>
            <a:pPr marL="0" indent="0">
              <a:buNone/>
            </a:pPr>
            <a:r>
              <a:rPr lang="es-ES" b="1" dirty="0"/>
              <a:t>Contenido:</a:t>
            </a:r>
          </a:p>
          <a:p>
            <a:pPr marL="0" indent="0">
              <a:buNone/>
            </a:pPr>
            <a:endParaRPr lang="es-ES" dirty="0"/>
          </a:p>
          <a:p>
            <a:pPr marL="0" indent="0">
              <a:buNone/>
            </a:pPr>
            <a:r>
              <a:rPr lang="es-ES" dirty="0"/>
              <a:t>🎯 </a:t>
            </a:r>
            <a:r>
              <a:rPr lang="es-ES" b="1" dirty="0"/>
              <a:t>En 10 minutos vamos a programar un </a:t>
            </a:r>
            <a:r>
              <a:rPr lang="es-ES" b="1" dirty="0" err="1"/>
              <a:t>PromptFlow</a:t>
            </a:r>
            <a:r>
              <a:rPr lang="es-ES" b="1" dirty="0"/>
              <a:t> que:</a:t>
            </a:r>
            <a:br>
              <a:rPr lang="es-ES" dirty="0"/>
            </a:br>
            <a:endParaRPr lang="es-ES" dirty="0"/>
          </a:p>
          <a:p>
            <a:pPr marL="0" indent="0">
              <a:buNone/>
            </a:pPr>
            <a:r>
              <a:rPr lang="es-ES" dirty="0"/>
              <a:t>✅ </a:t>
            </a:r>
            <a:r>
              <a:rPr lang="es-ES" b="1" dirty="0"/>
              <a:t>Detecta excusas absurdas de jefes.</a:t>
            </a:r>
            <a:br>
              <a:rPr lang="es-ES" dirty="0"/>
            </a:br>
            <a:r>
              <a:rPr lang="es-ES" dirty="0"/>
              <a:t>✅ </a:t>
            </a:r>
            <a:r>
              <a:rPr lang="es-ES" b="1" dirty="0"/>
              <a:t>Responde con ironía pura.</a:t>
            </a:r>
            <a:br>
              <a:rPr lang="es-ES" dirty="0"/>
            </a:br>
            <a:r>
              <a:rPr lang="es-ES" dirty="0"/>
              <a:t>✅ </a:t>
            </a:r>
            <a:r>
              <a:rPr lang="es-ES" b="1" dirty="0"/>
              <a:t>Se integra con </a:t>
            </a:r>
            <a:r>
              <a:rPr lang="es-ES" b="1" dirty="0" err="1"/>
              <a:t>Teams</a:t>
            </a:r>
            <a:r>
              <a:rPr lang="es-ES" b="1" dirty="0"/>
              <a:t> o </a:t>
            </a:r>
            <a:r>
              <a:rPr lang="es-ES" b="1" dirty="0" err="1"/>
              <a:t>Slack</a:t>
            </a:r>
            <a:r>
              <a:rPr lang="es-ES" b="1" dirty="0"/>
              <a:t> para que todo el mundo lo vea.</a:t>
            </a:r>
            <a:endParaRPr lang="es-ES" dirty="0"/>
          </a:p>
          <a:p>
            <a:pPr marL="0" indent="0">
              <a:buNone/>
            </a:pPr>
            <a:endParaRPr lang="es-ES" dirty="0"/>
          </a:p>
          <a:p>
            <a:pPr marL="0" indent="0">
              <a:buNone/>
            </a:pPr>
            <a:r>
              <a:rPr lang="es-ES" dirty="0"/>
              <a:t>🔥 </a:t>
            </a:r>
            <a:r>
              <a:rPr lang="es-ES" i="1" dirty="0"/>
              <a:t>100% disruptivo. 100% políticamente incorrecto.</a:t>
            </a:r>
            <a:endParaRPr lang="es-ES" dirty="0"/>
          </a:p>
        </p:txBody>
      </p:sp>
    </p:spTree>
    <p:extLst>
      <p:ext uri="{BB962C8B-B14F-4D97-AF65-F5344CB8AC3E}">
        <p14:creationId xmlns:p14="http://schemas.microsoft.com/office/powerpoint/2010/main" val="170014070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46AB81-39F1-795D-FD23-2FAA1F4F3F51}"/>
            </a:ext>
          </a:extLst>
        </p:cNvPr>
        <p:cNvGrpSpPr/>
        <p:nvPr/>
      </p:nvGrpSpPr>
      <p:grpSpPr>
        <a:xfrm>
          <a:off x="0" y="0"/>
          <a:ext cx="0" cy="0"/>
          <a:chOff x="0" y="0"/>
          <a:chExt cx="0" cy="0"/>
        </a:xfrm>
      </p:grpSpPr>
      <p:sp>
        <p:nvSpPr>
          <p:cNvPr id="21" name="Title 1">
            <a:extLst>
              <a:ext uri="{FF2B5EF4-FFF2-40B4-BE49-F238E27FC236}">
                <a16:creationId xmlns:a16="http://schemas.microsoft.com/office/drawing/2014/main" id="{1C3AF7B1-6222-704F-9CDA-CF6B6DE2D06C}"/>
              </a:ext>
            </a:extLst>
          </p:cNvPr>
          <p:cNvSpPr>
            <a:spLocks noGrp="1"/>
          </p:cNvSpPr>
          <p:nvPr>
            <p:ph type="title"/>
          </p:nvPr>
        </p:nvSpPr>
        <p:spPr>
          <a:xfrm>
            <a:off x="588263" y="457200"/>
            <a:ext cx="11018520" cy="553998"/>
          </a:xfrm>
        </p:spPr>
        <p:txBody>
          <a:bodyPr wrap="square" anchor="t">
            <a:normAutofit/>
          </a:bodyPr>
          <a:lstStyle/>
          <a:p>
            <a:r>
              <a:rPr lang="en-US" dirty="0"/>
              <a:t>⚠️ </a:t>
            </a:r>
            <a:r>
              <a:rPr lang="en-US" dirty="0" err="1"/>
              <a:t>Advertencia</a:t>
            </a:r>
            <a:r>
              <a:rPr lang="en-US" dirty="0"/>
              <a:t> Final</a:t>
            </a:r>
          </a:p>
        </p:txBody>
      </p:sp>
      <p:sp>
        <p:nvSpPr>
          <p:cNvPr id="22" name="Content Placeholder 2">
            <a:extLst>
              <a:ext uri="{FF2B5EF4-FFF2-40B4-BE49-F238E27FC236}">
                <a16:creationId xmlns:a16="http://schemas.microsoft.com/office/drawing/2014/main" id="{DE8D9612-B426-DA63-7788-713E548191C2}"/>
              </a:ext>
            </a:extLst>
          </p:cNvPr>
          <p:cNvSpPr>
            <a:spLocks noGrp="1"/>
          </p:cNvSpPr>
          <p:nvPr>
            <p:ph sz="quarter" idx="10"/>
          </p:nvPr>
        </p:nvSpPr>
        <p:spPr>
          <a:xfrm>
            <a:off x="584200" y="1435100"/>
            <a:ext cx="11018838" cy="4833938"/>
          </a:xfrm>
        </p:spPr>
        <p:txBody>
          <a:bodyPr wrap="square">
            <a:normAutofit/>
          </a:bodyPr>
          <a:lstStyle/>
          <a:p>
            <a:pPr marL="0" indent="0">
              <a:buNone/>
            </a:pPr>
            <a:r>
              <a:rPr lang="es-ES" b="1" dirty="0"/>
              <a:t>Contenido:</a:t>
            </a:r>
          </a:p>
          <a:p>
            <a:pPr marL="0" indent="0">
              <a:buNone/>
            </a:pPr>
            <a:endParaRPr lang="es-ES" dirty="0"/>
          </a:p>
          <a:p>
            <a:pPr marL="0" indent="0">
              <a:buNone/>
            </a:pPr>
            <a:r>
              <a:rPr lang="es-ES" dirty="0"/>
              <a:t>🛑 </a:t>
            </a:r>
            <a:r>
              <a:rPr lang="es-ES" i="1" dirty="0"/>
              <a:t>No nos hacemos responsables de:</a:t>
            </a:r>
            <a:br>
              <a:rPr lang="es-ES" dirty="0"/>
            </a:br>
            <a:endParaRPr lang="es-ES" dirty="0"/>
          </a:p>
          <a:p>
            <a:pPr marL="0" indent="0">
              <a:buNone/>
            </a:pPr>
            <a:r>
              <a:rPr lang="es-ES" dirty="0"/>
              <a:t>❌ Despidos.</a:t>
            </a:r>
            <a:br>
              <a:rPr lang="es-ES" dirty="0"/>
            </a:br>
            <a:r>
              <a:rPr lang="es-ES" dirty="0"/>
              <a:t>❌ Ascensos inesperados.</a:t>
            </a:r>
            <a:br>
              <a:rPr lang="es-ES" dirty="0"/>
            </a:br>
            <a:r>
              <a:rPr lang="es-ES" dirty="0"/>
              <a:t>❌ Bloqueos en LinkedIn.</a:t>
            </a:r>
            <a:br>
              <a:rPr lang="es-ES" dirty="0"/>
            </a:br>
            <a:r>
              <a:rPr lang="es-ES" dirty="0"/>
              <a:t>❌ Miradas de odio en la próxima reunión de equipo.</a:t>
            </a:r>
          </a:p>
        </p:txBody>
      </p:sp>
    </p:spTree>
    <p:extLst>
      <p:ext uri="{BB962C8B-B14F-4D97-AF65-F5344CB8AC3E}">
        <p14:creationId xmlns:p14="http://schemas.microsoft.com/office/powerpoint/2010/main" val="59881488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a:extLst>
            <a:ext uri="{FF2B5EF4-FFF2-40B4-BE49-F238E27FC236}">
              <a16:creationId xmlns:a16="http://schemas.microsoft.com/office/drawing/2014/main" id="{3CCA834F-2CBF-57A4-FDEB-09B48D119D55}"/>
            </a:ext>
          </a:extLst>
        </p:cNvPr>
        <p:cNvGrpSpPr/>
        <p:nvPr/>
      </p:nvGrpSpPr>
      <p:grpSpPr>
        <a:xfrm>
          <a:off x="0" y="0"/>
          <a:ext cx="0" cy="0"/>
          <a:chOff x="0" y="0"/>
          <a:chExt cx="0" cy="0"/>
        </a:xfrm>
      </p:grpSpPr>
      <p:sp>
        <p:nvSpPr>
          <p:cNvPr id="5" name="TextBox 7">
            <a:extLst>
              <a:ext uri="{FF2B5EF4-FFF2-40B4-BE49-F238E27FC236}">
                <a16:creationId xmlns:a16="http://schemas.microsoft.com/office/drawing/2014/main" id="{7D6611D8-34F5-B2AD-E8BA-D461DF94EFFC}"/>
              </a:ext>
            </a:extLst>
          </p:cNvPr>
          <p:cNvSpPr txBox="1"/>
          <p:nvPr/>
        </p:nvSpPr>
        <p:spPr>
          <a:xfrm>
            <a:off x="941806" y="524867"/>
            <a:ext cx="5225314" cy="1446550"/>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Gracias a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nuestros</a:t>
            </a: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patrocinadores</a:t>
            </a:r>
            <a:endPar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endParaRPr>
          </a:p>
        </p:txBody>
      </p:sp>
      <p:sp>
        <p:nvSpPr>
          <p:cNvPr id="16" name="Rectángulo: esquinas redondeadas 15">
            <a:extLst>
              <a:ext uri="{FF2B5EF4-FFF2-40B4-BE49-F238E27FC236}">
                <a16:creationId xmlns:a16="http://schemas.microsoft.com/office/drawing/2014/main" id="{85241A7D-0FA2-E19C-A686-B3752FC4F042}"/>
              </a:ext>
            </a:extLst>
          </p:cNvPr>
          <p:cNvSpPr/>
          <p:nvPr/>
        </p:nvSpPr>
        <p:spPr bwMode="auto">
          <a:xfrm>
            <a:off x="736000" y="1971417"/>
            <a:ext cx="10760044" cy="5975001"/>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Imagen 16" descr="Logotipo&#10;&#10;Descripción generada automáticamente">
            <a:extLst>
              <a:ext uri="{FF2B5EF4-FFF2-40B4-BE49-F238E27FC236}">
                <a16:creationId xmlns:a16="http://schemas.microsoft.com/office/drawing/2014/main" id="{00825CB6-B961-8AF6-E278-F3C17B539755}"/>
              </a:ext>
            </a:extLst>
          </p:cNvPr>
          <p:cNvPicPr>
            <a:picLocks noChangeAspect="1"/>
          </p:cNvPicPr>
          <p:nvPr/>
        </p:nvPicPr>
        <p:blipFill>
          <a:blip r:embed="rId3"/>
          <a:stretch>
            <a:fillRect/>
          </a:stretch>
        </p:blipFill>
        <p:spPr>
          <a:xfrm>
            <a:off x="1341940" y="1821485"/>
            <a:ext cx="4497224" cy="1762629"/>
          </a:xfrm>
          <a:prstGeom prst="rect">
            <a:avLst/>
          </a:prstGeom>
        </p:spPr>
      </p:pic>
      <p:pic>
        <p:nvPicPr>
          <p:cNvPr id="18" name="Imagen 17">
            <a:extLst>
              <a:ext uri="{FF2B5EF4-FFF2-40B4-BE49-F238E27FC236}">
                <a16:creationId xmlns:a16="http://schemas.microsoft.com/office/drawing/2014/main" id="{3719E246-006E-4EB4-1068-48AEF26751DB}"/>
              </a:ext>
            </a:extLst>
          </p:cNvPr>
          <p:cNvPicPr>
            <a:picLocks noChangeAspect="1"/>
          </p:cNvPicPr>
          <p:nvPr/>
        </p:nvPicPr>
        <p:blipFill>
          <a:blip r:embed="rId4"/>
          <a:stretch>
            <a:fillRect/>
          </a:stretch>
        </p:blipFill>
        <p:spPr>
          <a:xfrm>
            <a:off x="6444597" y="1845905"/>
            <a:ext cx="4372609" cy="1713788"/>
          </a:xfrm>
          <a:prstGeom prst="rect">
            <a:avLst/>
          </a:prstGeom>
        </p:spPr>
      </p:pic>
      <p:pic>
        <p:nvPicPr>
          <p:cNvPr id="19" name="Imagen 18">
            <a:extLst>
              <a:ext uri="{FF2B5EF4-FFF2-40B4-BE49-F238E27FC236}">
                <a16:creationId xmlns:a16="http://schemas.microsoft.com/office/drawing/2014/main" id="{8FDB5136-4EA5-27DB-837D-B5804E5A4FE6}"/>
              </a:ext>
            </a:extLst>
          </p:cNvPr>
          <p:cNvPicPr>
            <a:picLocks noChangeAspect="1"/>
          </p:cNvPicPr>
          <p:nvPr/>
        </p:nvPicPr>
        <p:blipFill>
          <a:blip r:embed="rId5"/>
          <a:stretch>
            <a:fillRect/>
          </a:stretch>
        </p:blipFill>
        <p:spPr>
          <a:xfrm>
            <a:off x="1344640" y="4642475"/>
            <a:ext cx="2945671" cy="909016"/>
          </a:xfrm>
          <a:prstGeom prst="rect">
            <a:avLst/>
          </a:prstGeom>
        </p:spPr>
      </p:pic>
      <p:pic>
        <p:nvPicPr>
          <p:cNvPr id="20" name="Imagen 19" descr="Texto&#10;&#10;Descripción generada automáticamente">
            <a:extLst>
              <a:ext uri="{FF2B5EF4-FFF2-40B4-BE49-F238E27FC236}">
                <a16:creationId xmlns:a16="http://schemas.microsoft.com/office/drawing/2014/main" id="{01AA4601-0B3A-E74A-AD0A-947D76902762}"/>
              </a:ext>
            </a:extLst>
          </p:cNvPr>
          <p:cNvPicPr>
            <a:picLocks noChangeAspect="1"/>
          </p:cNvPicPr>
          <p:nvPr/>
        </p:nvPicPr>
        <p:blipFill>
          <a:blip r:embed="rId6"/>
          <a:stretch>
            <a:fillRect/>
          </a:stretch>
        </p:blipFill>
        <p:spPr>
          <a:xfrm>
            <a:off x="4702545" y="4842977"/>
            <a:ext cx="2687793" cy="827012"/>
          </a:xfrm>
          <a:prstGeom prst="rect">
            <a:avLst/>
          </a:prstGeom>
        </p:spPr>
      </p:pic>
      <p:pic>
        <p:nvPicPr>
          <p:cNvPr id="21" name="Imagen 20" descr="Imagen que contiene plato, alimentos, estacionado, firmar&#10;&#10;Descripción generada automáticamente">
            <a:extLst>
              <a:ext uri="{FF2B5EF4-FFF2-40B4-BE49-F238E27FC236}">
                <a16:creationId xmlns:a16="http://schemas.microsoft.com/office/drawing/2014/main" id="{92C16C0E-D592-4001-2E28-22F008C78240}"/>
              </a:ext>
            </a:extLst>
          </p:cNvPr>
          <p:cNvPicPr>
            <a:picLocks noChangeAspect="1"/>
          </p:cNvPicPr>
          <p:nvPr/>
        </p:nvPicPr>
        <p:blipFill>
          <a:blip r:embed="rId7"/>
          <a:stretch>
            <a:fillRect/>
          </a:stretch>
        </p:blipFill>
        <p:spPr>
          <a:xfrm>
            <a:off x="4714158" y="5689984"/>
            <a:ext cx="2903628" cy="896042"/>
          </a:xfrm>
          <a:prstGeom prst="rect">
            <a:avLst/>
          </a:prstGeom>
        </p:spPr>
      </p:pic>
      <p:pic>
        <p:nvPicPr>
          <p:cNvPr id="22" name="Imagen 21" descr="Logotipo, Icono&#10;&#10;Descripción generada automáticamente">
            <a:extLst>
              <a:ext uri="{FF2B5EF4-FFF2-40B4-BE49-F238E27FC236}">
                <a16:creationId xmlns:a16="http://schemas.microsoft.com/office/drawing/2014/main" id="{B5A723C4-FDAF-0B9B-7877-C8BA8B0060CC}"/>
              </a:ext>
            </a:extLst>
          </p:cNvPr>
          <p:cNvPicPr>
            <a:picLocks noChangeAspect="1"/>
          </p:cNvPicPr>
          <p:nvPr/>
        </p:nvPicPr>
        <p:blipFill>
          <a:blip r:embed="rId8"/>
          <a:stretch>
            <a:fillRect/>
          </a:stretch>
        </p:blipFill>
        <p:spPr>
          <a:xfrm>
            <a:off x="7728745" y="5642779"/>
            <a:ext cx="3028203" cy="934485"/>
          </a:xfrm>
          <a:prstGeom prst="rect">
            <a:avLst/>
          </a:prstGeom>
        </p:spPr>
      </p:pic>
      <p:pic>
        <p:nvPicPr>
          <p:cNvPr id="23" name="Imagen 22" descr="Forma&#10;&#10;Descripción generada automáticamente con confianza media">
            <a:extLst>
              <a:ext uri="{FF2B5EF4-FFF2-40B4-BE49-F238E27FC236}">
                <a16:creationId xmlns:a16="http://schemas.microsoft.com/office/drawing/2014/main" id="{BD52C3D9-EB3D-2496-17C8-C25DEA0EAF5F}"/>
              </a:ext>
            </a:extLst>
          </p:cNvPr>
          <p:cNvPicPr>
            <a:picLocks noChangeAspect="1"/>
          </p:cNvPicPr>
          <p:nvPr/>
        </p:nvPicPr>
        <p:blipFill>
          <a:blip r:embed="rId9"/>
          <a:stretch>
            <a:fillRect/>
          </a:stretch>
        </p:blipFill>
        <p:spPr>
          <a:xfrm>
            <a:off x="8181803" y="4842977"/>
            <a:ext cx="2510670" cy="774777"/>
          </a:xfrm>
          <a:prstGeom prst="rect">
            <a:avLst/>
          </a:prstGeom>
        </p:spPr>
      </p:pic>
      <p:pic>
        <p:nvPicPr>
          <p:cNvPr id="24" name="Imagen 23" descr="Logotipo&#10;&#10;Descripción generada automáticamente">
            <a:extLst>
              <a:ext uri="{FF2B5EF4-FFF2-40B4-BE49-F238E27FC236}">
                <a16:creationId xmlns:a16="http://schemas.microsoft.com/office/drawing/2014/main" id="{0B51CAA5-DDDA-8E03-2BC6-EF53F0B29F5A}"/>
              </a:ext>
            </a:extLst>
          </p:cNvPr>
          <p:cNvPicPr>
            <a:picLocks noChangeAspect="1"/>
          </p:cNvPicPr>
          <p:nvPr/>
        </p:nvPicPr>
        <p:blipFill>
          <a:blip r:embed="rId10"/>
          <a:stretch>
            <a:fillRect/>
          </a:stretch>
        </p:blipFill>
        <p:spPr>
          <a:xfrm>
            <a:off x="1204082" y="5617034"/>
            <a:ext cx="2945670" cy="909015"/>
          </a:xfrm>
          <a:prstGeom prst="rect">
            <a:avLst/>
          </a:prstGeom>
        </p:spPr>
      </p:pic>
      <p:pic>
        <p:nvPicPr>
          <p:cNvPr id="25" name="Picture 7" descr="A black background with white text&#10;&#10;Description automatically generated">
            <a:extLst>
              <a:ext uri="{FF2B5EF4-FFF2-40B4-BE49-F238E27FC236}">
                <a16:creationId xmlns:a16="http://schemas.microsoft.com/office/drawing/2014/main" id="{8001995B-7C0A-DA37-11C0-CAEA64075C6B}"/>
              </a:ext>
            </a:extLst>
          </p:cNvPr>
          <p:cNvPicPr>
            <a:picLocks noChangeAspect="1"/>
          </p:cNvPicPr>
          <p:nvPr/>
        </p:nvPicPr>
        <p:blipFill>
          <a:blip r:embed="rId11"/>
          <a:stretch>
            <a:fillRect/>
          </a:stretch>
        </p:blipFill>
        <p:spPr>
          <a:xfrm>
            <a:off x="8324850" y="805457"/>
            <a:ext cx="2781300" cy="869156"/>
          </a:xfrm>
          <a:prstGeom prst="rect">
            <a:avLst/>
          </a:prstGeom>
        </p:spPr>
      </p:pic>
      <p:pic>
        <p:nvPicPr>
          <p:cNvPr id="6" name="Graphic 5">
            <a:extLst>
              <a:ext uri="{FF2B5EF4-FFF2-40B4-BE49-F238E27FC236}">
                <a16:creationId xmlns:a16="http://schemas.microsoft.com/office/drawing/2014/main" id="{AA84FEB1-DAA8-BAA0-3B71-8F3044F127C7}"/>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330038" y="1903499"/>
            <a:ext cx="6221485" cy="4396418"/>
          </a:xfrm>
          <a:prstGeom prst="rect">
            <a:avLst/>
          </a:prstGeom>
        </p:spPr>
      </p:pic>
      <p:pic>
        <p:nvPicPr>
          <p:cNvPr id="8" name="Picture 7" descr="A close-up of a black background&#10;&#10;AI-generated content may be incorrect.">
            <a:extLst>
              <a:ext uri="{FF2B5EF4-FFF2-40B4-BE49-F238E27FC236}">
                <a16:creationId xmlns:a16="http://schemas.microsoft.com/office/drawing/2014/main" id="{D54E99E4-0E06-0B5A-24CB-9D7C038AE4A3}"/>
              </a:ext>
            </a:extLst>
          </p:cNvPr>
          <p:cNvPicPr>
            <a:picLocks noChangeAspect="1"/>
          </p:cNvPicPr>
          <p:nvPr/>
        </p:nvPicPr>
        <p:blipFill>
          <a:blip r:embed="rId14"/>
          <a:stretch>
            <a:fillRect/>
          </a:stretch>
        </p:blipFill>
        <p:spPr>
          <a:xfrm>
            <a:off x="1341940" y="3484567"/>
            <a:ext cx="4567240" cy="880561"/>
          </a:xfrm>
          <a:prstGeom prst="rect">
            <a:avLst/>
          </a:prstGeom>
        </p:spPr>
      </p:pic>
    </p:spTree>
    <p:extLst>
      <p:ext uri="{BB962C8B-B14F-4D97-AF65-F5344CB8AC3E}">
        <p14:creationId xmlns:p14="http://schemas.microsoft.com/office/powerpoint/2010/main" val="5477502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10"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par>
                                <p:cTn id="30" presetID="10" presetClass="entr" presetSubtype="0"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par>
                                <p:cTn id="36" presetID="10" presetClass="entr" presetSubtype="0" fill="hold"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par>
                                <p:cTn id="39" presetID="10"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p:cNvGrpSpPr/>
        <p:nvPr/>
      </p:nvGrpSpPr>
      <p:grpSpPr>
        <a:xfrm>
          <a:off x="0" y="0"/>
          <a:ext cx="0" cy="0"/>
          <a:chOff x="0" y="0"/>
          <a:chExt cx="0" cy="0"/>
        </a:xfrm>
      </p:grpSpPr>
      <p:sp>
        <p:nvSpPr>
          <p:cNvPr id="9" name="Rectangle: Rounded Corners 4" descr="Dark - small container">
            <a:extLst>
              <a:ext uri="{FF2B5EF4-FFF2-40B4-BE49-F238E27FC236}">
                <a16:creationId xmlns:a16="http://schemas.microsoft.com/office/drawing/2014/main" id="{E56783DC-71DE-7A66-F868-E76DFA80A688}"/>
              </a:ext>
            </a:extLst>
          </p:cNvPr>
          <p:cNvSpPr>
            <a:spLocks/>
          </p:cNvSpPr>
          <p:nvPr/>
        </p:nvSpPr>
        <p:spPr bwMode="auto">
          <a:xfrm>
            <a:off x="3402837" y="3539377"/>
            <a:ext cx="1609927" cy="1290985"/>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 name="Rectangle 3">
            <a:extLst>
              <a:ext uri="{FF2B5EF4-FFF2-40B4-BE49-F238E27FC236}">
                <a16:creationId xmlns:a16="http://schemas.microsoft.com/office/drawing/2014/main" id="{25762F4C-0CDD-3AE9-A76B-DB2986E31503}"/>
              </a:ext>
            </a:extLst>
          </p:cNvPr>
          <p:cNvSpPr/>
          <p:nvPr/>
        </p:nvSpPr>
        <p:spPr bwMode="auto">
          <a:xfrm>
            <a:off x="0" y="1"/>
            <a:ext cx="6096000" cy="6857999"/>
          </a:xfrm>
          <a:prstGeom prst="rect">
            <a:avLst/>
          </a:prstGeom>
          <a:gradFill flip="none" rotWithShape="1">
            <a:gsLst>
              <a:gs pos="66000">
                <a:srgbClr val="071F2B"/>
              </a:gs>
              <a:gs pos="100000">
                <a:srgbClr val="071F2B">
                  <a:alpha val="0"/>
                </a:srgbClr>
              </a:gs>
            </a:gsLst>
            <a:lin ang="135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6" name="Rectangle 5">
            <a:extLst>
              <a:ext uri="{FF2B5EF4-FFF2-40B4-BE49-F238E27FC236}">
                <a16:creationId xmlns:a16="http://schemas.microsoft.com/office/drawing/2014/main" id="{7AAA78A8-F045-FE13-C7E3-3D782D319EE3}"/>
              </a:ext>
            </a:extLst>
          </p:cNvPr>
          <p:cNvSpPr/>
          <p:nvPr/>
        </p:nvSpPr>
        <p:spPr bwMode="auto">
          <a:xfrm>
            <a:off x="6096000" y="0"/>
            <a:ext cx="2859109" cy="6858000"/>
          </a:xfrm>
          <a:prstGeom prst="rect">
            <a:avLst/>
          </a:prstGeom>
          <a:gradFill flip="none" rotWithShape="1">
            <a:gsLst>
              <a:gs pos="0">
                <a:srgbClr val="071F2B"/>
              </a:gs>
              <a:gs pos="100000">
                <a:srgbClr val="071F2B">
                  <a:alpha val="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NL" sz="2000" b="0" i="0" u="none" strike="noStrike" kern="1200" cap="none" spc="0" normalizeH="0" baseline="0" noProof="0" dirty="0" err="1">
              <a:ln>
                <a:noFill/>
              </a:ln>
              <a:solidFill>
                <a:srgbClr val="091F2C"/>
              </a:solidFill>
              <a:effectLst/>
              <a:uLnTx/>
              <a:uFillTx/>
              <a:latin typeface="Segoe UI"/>
              <a:ea typeface="Segoe UI" pitchFamily="34" charset="0"/>
              <a:cs typeface="Segoe UI" pitchFamily="34" charset="0"/>
            </a:endParaRPr>
          </a:p>
        </p:txBody>
      </p:sp>
      <p:sp>
        <p:nvSpPr>
          <p:cNvPr id="7" name="TextBox 6">
            <a:extLst>
              <a:ext uri="{FF2B5EF4-FFF2-40B4-BE49-F238E27FC236}">
                <a16:creationId xmlns:a16="http://schemas.microsoft.com/office/drawing/2014/main" id="{4CE046E3-5B89-C8D5-A77C-4C672A2D5DAE}"/>
              </a:ext>
            </a:extLst>
          </p:cNvPr>
          <p:cNvSpPr txBox="1"/>
          <p:nvPr/>
        </p:nvSpPr>
        <p:spPr>
          <a:xfrm>
            <a:off x="834943" y="1408301"/>
            <a:ext cx="10522113" cy="1754326"/>
          </a:xfrm>
          <a:prstGeom prst="rect">
            <a:avLst/>
          </a:prstGeom>
          <a:noFill/>
        </p:spPr>
        <p:txBody>
          <a:bodyPr wrap="square">
            <a:spAutoFit/>
          </a:bodyPr>
          <a:lstStyle/>
          <a:p>
            <a:pPr lvl="0" defTabSz="914367">
              <a:defRPr/>
            </a:pPr>
            <a:r>
              <a:rPr lang="it-IT" sz="5400" b="1" dirty="0">
                <a:solidFill>
                  <a:schemeClr val="bg1"/>
                </a:solidFill>
                <a:latin typeface="Segoe UI" panose="020B0502040204020203" pitchFamily="34" charset="0"/>
              </a:rPr>
              <a:t>Destrozando a tu jefe con       D-Generative AI</a:t>
            </a:r>
          </a:p>
        </p:txBody>
      </p:sp>
      <p:pic>
        <p:nvPicPr>
          <p:cNvPr id="8" name="Picture 7" descr="A black background with white text&#10;&#10;Description automatically generated">
            <a:extLst>
              <a:ext uri="{FF2B5EF4-FFF2-40B4-BE49-F238E27FC236}">
                <a16:creationId xmlns:a16="http://schemas.microsoft.com/office/drawing/2014/main" id="{D698381E-E1BD-5509-8B80-7B64445A0FB1}"/>
              </a:ext>
            </a:extLst>
          </p:cNvPr>
          <p:cNvPicPr>
            <a:picLocks noChangeAspect="1"/>
          </p:cNvPicPr>
          <p:nvPr/>
        </p:nvPicPr>
        <p:blipFill>
          <a:blip r:embed="rId5"/>
          <a:stretch>
            <a:fillRect/>
          </a:stretch>
        </p:blipFill>
        <p:spPr>
          <a:xfrm>
            <a:off x="9196551" y="5596275"/>
            <a:ext cx="2652110" cy="828784"/>
          </a:xfrm>
          <a:prstGeom prst="rect">
            <a:avLst/>
          </a:prstGeom>
        </p:spPr>
      </p:pic>
      <p:sp>
        <p:nvSpPr>
          <p:cNvPr id="3" name="TextBox 7">
            <a:extLst>
              <a:ext uri="{FF2B5EF4-FFF2-40B4-BE49-F238E27FC236}">
                <a16:creationId xmlns:a16="http://schemas.microsoft.com/office/drawing/2014/main" id="{0641824A-A869-0B74-3601-9ADFA728BA29}"/>
              </a:ext>
            </a:extLst>
          </p:cNvPr>
          <p:cNvSpPr txBox="1"/>
          <p:nvPr/>
        </p:nvSpPr>
        <p:spPr>
          <a:xfrm>
            <a:off x="870685" y="4379451"/>
            <a:ext cx="4861042" cy="1138773"/>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8DE971"/>
                </a:solidFill>
                <a:effectLst/>
                <a:uLnTx/>
                <a:uFillTx/>
                <a:latin typeface="Segoe UI" panose="020B0502040204020203" pitchFamily="34" charset="0"/>
                <a:ea typeface="+mn-ea"/>
                <a:cs typeface="Segoe UI" panose="020B0502040204020203" pitchFamily="34" charset="0"/>
              </a:rPr>
              <a:t>Alejandro Almeida</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solidFill>
                  <a:prstClr val="white"/>
                </a:solidFill>
                <a:effectLst/>
                <a:uLnTx/>
                <a:uFillTx/>
                <a:latin typeface="Segoe UI Light" panose="020B0502040204020203" pitchFamily="34" charset="0"/>
                <a:ea typeface="+mn-ea"/>
                <a:cs typeface="Segoe UI Light" panose="020B0502040204020203" pitchFamily="34" charset="0"/>
              </a:rPr>
              <a:t>Azure Lead at </a:t>
            </a:r>
            <a:r>
              <a:rPr lang="en-US" sz="2000" spc="-50" noProof="0" dirty="0">
                <a:ln w="3175">
                  <a:noFill/>
                </a:ln>
                <a:solidFill>
                  <a:prstClr val="white"/>
                </a:solidFill>
                <a:latin typeface="Segoe UI Light" panose="020B0502040204020203" pitchFamily="34" charset="0"/>
                <a:cs typeface="Segoe UI Light" panose="020B0502040204020203" pitchFamily="34" charset="0"/>
              </a:rPr>
              <a:t>Prodware </a:t>
            </a:r>
          </a:p>
          <a:p>
            <a:pPr marL="0" marR="0" lvl="0" indent="0" algn="l" defTabSz="914367" rtl="0" eaLnBrk="1" fontAlgn="auto" latinLnBrk="0" hangingPunct="1">
              <a:lnSpc>
                <a:spcPct val="100000"/>
              </a:lnSpc>
              <a:spcBef>
                <a:spcPts val="0"/>
              </a:spcBef>
              <a:spcAft>
                <a:spcPts val="0"/>
              </a:spcAft>
              <a:buClrTx/>
              <a:buSzTx/>
              <a:buFontTx/>
              <a:buNone/>
              <a:tabLst/>
              <a:defRPr/>
            </a:pPr>
            <a:r>
              <a:rPr lang="en-US" sz="2000" spc="-50" noProof="0" dirty="0">
                <a:ln w="3175">
                  <a:noFill/>
                </a:ln>
                <a:solidFill>
                  <a:prstClr val="white"/>
                </a:solidFill>
                <a:latin typeface="Segoe UI Light" panose="020B0502040204020203" pitchFamily="34" charset="0"/>
                <a:cs typeface="Segoe UI Light" panose="020B0502040204020203" pitchFamily="34" charset="0"/>
              </a:rPr>
              <a:t>Microsoft AI MVP</a:t>
            </a:r>
            <a:endParaRPr kumimoji="0" lang="en-US" sz="2000" b="0" i="0" u="none" strike="noStrike" kern="1200" cap="none" spc="-50" normalizeH="0" baseline="0" noProof="0" dirty="0">
              <a:ln w="3175">
                <a:noFill/>
              </a:ln>
              <a:solidFill>
                <a:prstClr val="white"/>
              </a:solidFill>
              <a:effectLst/>
              <a:uLnTx/>
              <a:uFillTx/>
              <a:latin typeface="Segoe UI Light" panose="020B0502040204020203" pitchFamily="34" charset="0"/>
              <a:ea typeface="+mn-ea"/>
              <a:cs typeface="Segoe UI Light" panose="020B0502040204020203" pitchFamily="34" charset="0"/>
            </a:endParaRPr>
          </a:p>
        </p:txBody>
      </p:sp>
      <p:sp>
        <p:nvSpPr>
          <p:cNvPr id="2" name="TextBox 7">
            <a:extLst>
              <a:ext uri="{FF2B5EF4-FFF2-40B4-BE49-F238E27FC236}">
                <a16:creationId xmlns:a16="http://schemas.microsoft.com/office/drawing/2014/main" id="{BF90EB54-59A6-4C2A-C232-762A6947F92B}"/>
              </a:ext>
            </a:extLst>
          </p:cNvPr>
          <p:cNvSpPr txBox="1"/>
          <p:nvPr/>
        </p:nvSpPr>
        <p:spPr>
          <a:xfrm>
            <a:off x="5908717" y="4309030"/>
            <a:ext cx="5225314" cy="1138773"/>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8DE971"/>
                </a:solidFill>
                <a:effectLst/>
                <a:uLnTx/>
                <a:uFillTx/>
                <a:latin typeface="Segoe UI" panose="020B0502040204020203" pitchFamily="34" charset="0"/>
                <a:ea typeface="+mn-ea"/>
                <a:cs typeface="Segoe UI" panose="020B0502040204020203" pitchFamily="34" charset="0"/>
              </a:rPr>
              <a:t>David Oliva</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solidFill>
                  <a:prstClr val="white"/>
                </a:solidFill>
                <a:effectLst/>
                <a:uLnTx/>
                <a:uFillTx/>
                <a:latin typeface="Segoe UI Light" panose="020B0502040204020203" pitchFamily="34" charset="0"/>
                <a:ea typeface="+mn-ea"/>
                <a:cs typeface="Segoe UI Light" panose="020B0502040204020203" pitchFamily="34" charset="0"/>
              </a:rPr>
              <a:t>Delivery</a:t>
            </a:r>
            <a:r>
              <a:rPr kumimoji="0" lang="en-US" sz="2000" b="0" i="0" u="none" strike="noStrike" kern="1200" cap="none" spc="-50" normalizeH="0" noProof="0" dirty="0">
                <a:ln w="3175">
                  <a:noFill/>
                </a:ln>
                <a:solidFill>
                  <a:prstClr val="white"/>
                </a:solidFill>
                <a:effectLst/>
                <a:uLnTx/>
                <a:uFillTx/>
                <a:latin typeface="Segoe UI Light" panose="020B0502040204020203" pitchFamily="34" charset="0"/>
                <a:ea typeface="+mn-ea"/>
                <a:cs typeface="Segoe UI Light" panose="020B0502040204020203" pitchFamily="34" charset="0"/>
              </a:rPr>
              <a:t> Manager at Prodware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noProof="0" dirty="0">
                <a:ln w="3175">
                  <a:noFill/>
                </a:ln>
                <a:solidFill>
                  <a:prstClr val="white"/>
                </a:solidFill>
                <a:effectLst/>
                <a:uLnTx/>
                <a:uFillTx/>
                <a:latin typeface="Segoe UI Light" panose="020B0502040204020203" pitchFamily="34" charset="0"/>
                <a:ea typeface="+mn-ea"/>
                <a:cs typeface="Segoe UI Light" panose="020B0502040204020203" pitchFamily="34" charset="0"/>
              </a:rPr>
              <a:t>Microsoft Developer MVP</a:t>
            </a:r>
            <a:endParaRPr kumimoji="0" lang="en-US" sz="2000" b="0" i="0" u="none" strike="noStrike" kern="1200" cap="none" spc="-50" normalizeH="0" baseline="0" noProof="0" dirty="0">
              <a:ln w="3175">
                <a:noFill/>
              </a:ln>
              <a:solidFill>
                <a:prstClr val="white"/>
              </a:solidFill>
              <a:effectLst/>
              <a:uLnTx/>
              <a:uFillTx/>
              <a:latin typeface="Segoe UI Light" panose="020B0502040204020203" pitchFamily="34" charset="0"/>
              <a:ea typeface="+mn-ea"/>
              <a:cs typeface="Segoe UI Light" panose="020B0502040204020203" pitchFamily="34" charset="0"/>
            </a:endParaRPr>
          </a:p>
        </p:txBody>
      </p:sp>
      <p:sp>
        <p:nvSpPr>
          <p:cNvPr id="28" name="TextBox 6">
            <a:extLst>
              <a:ext uri="{FF2B5EF4-FFF2-40B4-BE49-F238E27FC236}">
                <a16:creationId xmlns:a16="http://schemas.microsoft.com/office/drawing/2014/main" id="{4269B2E9-9E72-281A-E71F-E0CA5FA440CF}"/>
              </a:ext>
            </a:extLst>
          </p:cNvPr>
          <p:cNvSpPr txBox="1"/>
          <p:nvPr/>
        </p:nvSpPr>
        <p:spPr>
          <a:xfrm>
            <a:off x="870685" y="5596274"/>
            <a:ext cx="10522113" cy="774571"/>
          </a:xfrm>
          <a:prstGeom prst="rect">
            <a:avLst/>
          </a:prstGeom>
          <a:noFill/>
        </p:spPr>
        <p:txBody>
          <a:bodyPr wrap="square">
            <a:spAutoFit/>
          </a:bodyPr>
          <a:lstStyle/>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      @alejandrolmeida</a:t>
            </a:r>
          </a:p>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      </a:t>
            </a:r>
            <a:r>
              <a:rPr lang="en-US" sz="2000" b="1" spc="-50" dirty="0" err="1">
                <a:ln w="3175">
                  <a:noFill/>
                </a:ln>
                <a:solidFill>
                  <a:prstClr val="white"/>
                </a:solidFill>
                <a:latin typeface="Segoe UI Semibold" panose="020B0502040204020203" pitchFamily="34" charset="0"/>
                <a:cs typeface="Segoe UI Semibold" panose="020B0502040204020203" pitchFamily="34" charset="0"/>
              </a:rPr>
              <a:t>alejandrolmeida</a:t>
            </a:r>
            <a:endParaRPr lang="en-US" sz="2800" b="1" spc="-50" dirty="0">
              <a:ln w="3175">
                <a:noFill/>
              </a:ln>
              <a:solidFill>
                <a:prstClr val="white"/>
              </a:solidFill>
              <a:latin typeface="Segoe UI Semibold" panose="020B0502040204020203" pitchFamily="34" charset="0"/>
              <a:cs typeface="Segoe UI Semibold" panose="020B0502040204020203" pitchFamily="34" charset="0"/>
            </a:endParaRPr>
          </a:p>
        </p:txBody>
      </p:sp>
      <p:sp>
        <p:nvSpPr>
          <p:cNvPr id="5" name="TextBox 6">
            <a:extLst>
              <a:ext uri="{FF2B5EF4-FFF2-40B4-BE49-F238E27FC236}">
                <a16:creationId xmlns:a16="http://schemas.microsoft.com/office/drawing/2014/main" id="{3D7E8FBA-A938-C635-5A81-0E11449686F5}"/>
              </a:ext>
            </a:extLst>
          </p:cNvPr>
          <p:cNvSpPr txBox="1"/>
          <p:nvPr/>
        </p:nvSpPr>
        <p:spPr>
          <a:xfrm>
            <a:off x="5908717" y="5596274"/>
            <a:ext cx="4646410" cy="774571"/>
          </a:xfrm>
          <a:prstGeom prst="rect">
            <a:avLst/>
          </a:prstGeom>
          <a:noFill/>
        </p:spPr>
        <p:txBody>
          <a:bodyPr wrap="square">
            <a:spAutoFit/>
          </a:bodyPr>
          <a:lstStyle/>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       @David_Oliva_85</a:t>
            </a:r>
          </a:p>
          <a:p>
            <a:pPr lvl="0">
              <a:lnSpc>
                <a:spcPct val="90000"/>
              </a:lnSpc>
              <a:spcBef>
                <a:spcPts val="1000"/>
              </a:spcBef>
              <a:defRPr/>
            </a:pPr>
            <a:r>
              <a:rPr lang="en-US" sz="2000" b="1" spc="-50" dirty="0">
                <a:ln w="3175">
                  <a:noFill/>
                </a:ln>
                <a:solidFill>
                  <a:prstClr val="white"/>
                </a:solidFill>
                <a:latin typeface="Segoe UI Semibold" panose="020B0502040204020203" pitchFamily="34" charset="0"/>
                <a:cs typeface="Segoe UI Semibold" panose="020B0502040204020203" pitchFamily="34" charset="0"/>
              </a:rPr>
              <a:t>       </a:t>
            </a:r>
            <a:r>
              <a:rPr lang="en-US" sz="2000" b="1" spc="-50" dirty="0" err="1">
                <a:ln w="3175">
                  <a:noFill/>
                </a:ln>
                <a:solidFill>
                  <a:prstClr val="white"/>
                </a:solidFill>
                <a:latin typeface="Segoe UI Semibold" panose="020B0502040204020203" pitchFamily="34" charset="0"/>
                <a:cs typeface="Segoe UI Semibold" panose="020B0502040204020203" pitchFamily="34" charset="0"/>
              </a:rPr>
              <a:t>davidolivaparedes</a:t>
            </a:r>
            <a:endParaRPr lang="en-US" sz="2800" b="1" spc="-50" dirty="0">
              <a:ln w="3175">
                <a:noFill/>
              </a:ln>
              <a:solidFill>
                <a:prstClr val="white"/>
              </a:solidFill>
              <a:latin typeface="Segoe UI Semibold" panose="020B0502040204020203" pitchFamily="34" charset="0"/>
              <a:cs typeface="Segoe UI Semibold" panose="020B0502040204020203" pitchFamily="34" charset="0"/>
            </a:endParaRPr>
          </a:p>
        </p:txBody>
      </p:sp>
      <p:pic>
        <p:nvPicPr>
          <p:cNvPr id="1026" name="Picture 2">
            <a:extLst>
              <a:ext uri="{FF2B5EF4-FFF2-40B4-BE49-F238E27FC236}">
                <a16:creationId xmlns:a16="http://schemas.microsoft.com/office/drawing/2014/main" id="{176B847D-AD54-3DD6-BCE3-55F16E4069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14714" y="3302010"/>
            <a:ext cx="1013070" cy="101307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5D9043A-D1C2-EE7A-AEEB-9A6112EEF9A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6407" y="3295960"/>
            <a:ext cx="1013070" cy="101307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sí es el nuevo logo de Twitter - Gràffica">
            <a:extLst>
              <a:ext uri="{FF2B5EF4-FFF2-40B4-BE49-F238E27FC236}">
                <a16:creationId xmlns:a16="http://schemas.microsoft.com/office/drawing/2014/main" id="{8B0D0B18-726A-D2B7-0E9C-DB62464017D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flipH="1">
            <a:off x="916407" y="5596273"/>
            <a:ext cx="370313" cy="34853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Así es el nuevo logo de Twitter - Gràffica">
            <a:extLst>
              <a:ext uri="{FF2B5EF4-FFF2-40B4-BE49-F238E27FC236}">
                <a16:creationId xmlns:a16="http://schemas.microsoft.com/office/drawing/2014/main" id="{FB4F7494-778A-6AE4-1AD0-E94EC9BCA0D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flipH="1">
            <a:off x="6014714" y="5599019"/>
            <a:ext cx="370313" cy="34853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276974EC-D3E7-995C-670A-0B64447BA6D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16407" y="6017750"/>
            <a:ext cx="370313" cy="34853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Rounded Corners 4" descr="Dark - small container">
            <a:extLst>
              <a:ext uri="{FF2B5EF4-FFF2-40B4-BE49-F238E27FC236}">
                <a16:creationId xmlns:a16="http://schemas.microsoft.com/office/drawing/2014/main" id="{4F507DA9-E0E8-0EF0-4E7F-25BB828F303E}"/>
              </a:ext>
            </a:extLst>
          </p:cNvPr>
          <p:cNvSpPr>
            <a:spLocks/>
          </p:cNvSpPr>
          <p:nvPr/>
        </p:nvSpPr>
        <p:spPr bwMode="auto">
          <a:xfrm>
            <a:off x="8496458" y="3532537"/>
            <a:ext cx="1609927" cy="1290985"/>
          </a:xfrm>
          <a:prstGeom prst="roundRect">
            <a:avLst>
              <a:gd name="adj" fmla="val 0"/>
            </a:avLst>
          </a:prstGeom>
          <a:blipFill dpi="0" rotWithShape="1">
            <a:blip r:embed="rId3">
              <a:alphaModFix amt="20000"/>
              <a:extLst>
                <a:ext uri="{96DAC541-7B7A-43D3-8B79-37D633B846F1}">
                  <asvg:svgBlip xmlns:asvg="http://schemas.microsoft.com/office/drawing/2016/SVG/main" r:embed="rId4"/>
                </a:ext>
              </a:extLst>
            </a:blip>
            <a:srcRect/>
            <a:tile tx="0" ty="0" sx="100000" sy="100000" flip="none" algn="tl"/>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pic>
        <p:nvPicPr>
          <p:cNvPr id="12" name="Picture 10">
            <a:extLst>
              <a:ext uri="{FF2B5EF4-FFF2-40B4-BE49-F238E27FC236}">
                <a16:creationId xmlns:a16="http://schemas.microsoft.com/office/drawing/2014/main" id="{6EA495F5-A449-98D6-65DB-56D499CE88A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010028" y="6010910"/>
            <a:ext cx="370313" cy="34853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Logotipo del grupo">
            <a:extLst>
              <a:ext uri="{FF2B5EF4-FFF2-40B4-BE49-F238E27FC236}">
                <a16:creationId xmlns:a16="http://schemas.microsoft.com/office/drawing/2014/main" id="{A1ECB0E1-7A9C-98FB-A8B6-2CED686A320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013853" y="3273614"/>
            <a:ext cx="457200" cy="4572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Logotipo del grupo">
            <a:extLst>
              <a:ext uri="{FF2B5EF4-FFF2-40B4-BE49-F238E27FC236}">
                <a16:creationId xmlns:a16="http://schemas.microsoft.com/office/drawing/2014/main" id="{F17CF46F-7073-690C-40E0-F2CB58DF9577}"/>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154792" y="3276508"/>
            <a:ext cx="457200" cy="45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8582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decel="5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50000" fill="hold" grpId="1" nodeType="withEffect">
                                  <p:stCondLst>
                                    <p:cond delay="0"/>
                                  </p:stCondLst>
                                  <p:childTnLst>
                                    <p:animMotion origin="layout" path="M 0 5.55112E-17 L 0.02057 0.00046 " pathEditMode="relative" rAng="0" ptsTypes="AA">
                                      <p:cBhvr>
                                        <p:cTn id="9" dur="500" spd="-100000" fill="hold"/>
                                        <p:tgtEl>
                                          <p:spTgt spid="7"/>
                                        </p:tgtEl>
                                        <p:attrNameLst>
                                          <p:attrName>ppt_x</p:attrName>
                                          <p:attrName>ppt_y</p:attrName>
                                        </p:attrNameLst>
                                      </p:cBhvr>
                                      <p:rCtr x="1029" y="23"/>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par>
                                <p:cTn id="19" presetID="42" presetClass="path" presetSubtype="0" decel="50000" fill="hold" grpId="1" nodeType="withEffect">
                                  <p:stCondLst>
                                    <p:cond delay="0"/>
                                  </p:stCondLst>
                                  <p:childTnLst>
                                    <p:animMotion origin="layout" path="M 0.00105 -0.00208 L 0.03698 -0.00208 " pathEditMode="relative" rAng="0" ptsTypes="AA">
                                      <p:cBhvr>
                                        <p:cTn id="20" dur="500" spd="-100000" fill="hold"/>
                                        <p:tgtEl>
                                          <p:spTgt spid="28"/>
                                        </p:tgtEl>
                                        <p:attrNameLst>
                                          <p:attrName>ppt_x</p:attrName>
                                          <p:attrName>ppt_y</p:attrName>
                                        </p:attrNameLst>
                                      </p:cBhvr>
                                      <p:rCtr x="1797" y="0"/>
                                    </p:animMotion>
                                  </p:childTnLst>
                                </p:cTn>
                              </p:par>
                              <p:par>
                                <p:cTn id="21" presetID="10"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42" presetClass="path" presetSubtype="0" decel="50000" fill="hold" grpId="1" nodeType="withEffect">
                                  <p:stCondLst>
                                    <p:cond delay="0"/>
                                  </p:stCondLst>
                                  <p:childTnLst>
                                    <p:animMotion origin="layout" path="M 0.00105 -0.00208 L 0.03698 -0.00208 " pathEditMode="relative" rAng="0" ptsTypes="AA">
                                      <p:cBhvr>
                                        <p:cTn id="25" dur="500" spd="-100000" fill="hold"/>
                                        <p:tgtEl>
                                          <p:spTgt spid="5"/>
                                        </p:tgtEl>
                                        <p:attrNameLst>
                                          <p:attrName>ppt_x</p:attrName>
                                          <p:attrName>ppt_y</p:attrName>
                                        </p:attrNameLst>
                                      </p:cBhvr>
                                      <p:rCtr x="179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3" grpId="0"/>
      <p:bldP spid="2" grpId="0"/>
      <p:bldP spid="28" grpId="0"/>
      <p:bldP spid="28" grpId="1"/>
      <p:bldP spid="5" grpId="0"/>
      <p:bldP spid="5"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61F2C"/>
        </a:solidFill>
        <a:effectLst/>
      </p:bgPr>
    </p:bg>
    <p:spTree>
      <p:nvGrpSpPr>
        <p:cNvPr id="1" name="">
          <a:extLst>
            <a:ext uri="{FF2B5EF4-FFF2-40B4-BE49-F238E27FC236}">
              <a16:creationId xmlns:a16="http://schemas.microsoft.com/office/drawing/2014/main" id="{DAA2A52F-F6BA-B944-2F19-CE1F3E3A9049}"/>
            </a:ext>
          </a:extLst>
        </p:cNvPr>
        <p:cNvGrpSpPr/>
        <p:nvPr/>
      </p:nvGrpSpPr>
      <p:grpSpPr>
        <a:xfrm>
          <a:off x="0" y="0"/>
          <a:ext cx="0" cy="0"/>
          <a:chOff x="0" y="0"/>
          <a:chExt cx="0" cy="0"/>
        </a:xfrm>
      </p:grpSpPr>
      <p:sp>
        <p:nvSpPr>
          <p:cNvPr id="5" name="TextBox 7">
            <a:extLst>
              <a:ext uri="{FF2B5EF4-FFF2-40B4-BE49-F238E27FC236}">
                <a16:creationId xmlns:a16="http://schemas.microsoft.com/office/drawing/2014/main" id="{E9BC1A9B-4682-E8DF-0AFD-77D64F17CB36}"/>
              </a:ext>
            </a:extLst>
          </p:cNvPr>
          <p:cNvSpPr txBox="1"/>
          <p:nvPr/>
        </p:nvSpPr>
        <p:spPr>
          <a:xfrm>
            <a:off x="941806" y="524867"/>
            <a:ext cx="5225314" cy="1446550"/>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Gracias a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nuestros</a:t>
            </a:r>
            <a:r>
              <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rPr>
              <a:t> </a:t>
            </a:r>
            <a:r>
              <a:rPr kumimoji="0" lang="en-US" sz="4400" b="1" i="0" u="none" strike="noStrike" kern="1200" cap="none" spc="0" normalizeH="0" baseline="0" noProof="0" dirty="0" err="1">
                <a:ln>
                  <a:noFill/>
                </a:ln>
                <a:solidFill>
                  <a:srgbClr val="8EE972"/>
                </a:solidFill>
                <a:effectLst/>
                <a:uLnTx/>
                <a:uFillTx/>
                <a:latin typeface="Segoe UI" panose="020B0502040204020203" pitchFamily="34" charset="0"/>
                <a:ea typeface="+mn-ea"/>
                <a:cs typeface="Segoe UI" panose="020B0502040204020203" pitchFamily="34" charset="0"/>
              </a:rPr>
              <a:t>patrocinadores</a:t>
            </a:r>
            <a:endParaRPr kumimoji="0" lang="en-US" sz="4400" b="1" i="0" u="none" strike="noStrike" kern="1200" cap="none" spc="0" normalizeH="0" baseline="0" noProof="0" dirty="0">
              <a:ln>
                <a:noFill/>
              </a:ln>
              <a:solidFill>
                <a:srgbClr val="8EE972"/>
              </a:solidFill>
              <a:effectLst/>
              <a:uLnTx/>
              <a:uFillTx/>
              <a:latin typeface="Segoe UI" panose="020B0502040204020203" pitchFamily="34" charset="0"/>
              <a:ea typeface="+mn-ea"/>
              <a:cs typeface="Segoe UI" panose="020B0502040204020203" pitchFamily="34" charset="0"/>
            </a:endParaRPr>
          </a:p>
        </p:txBody>
      </p:sp>
      <p:sp>
        <p:nvSpPr>
          <p:cNvPr id="16" name="Rectángulo: esquinas redondeadas 15">
            <a:extLst>
              <a:ext uri="{FF2B5EF4-FFF2-40B4-BE49-F238E27FC236}">
                <a16:creationId xmlns:a16="http://schemas.microsoft.com/office/drawing/2014/main" id="{51D39CC4-4283-A565-AA3B-F184C3126D9E}"/>
              </a:ext>
            </a:extLst>
          </p:cNvPr>
          <p:cNvSpPr/>
          <p:nvPr/>
        </p:nvSpPr>
        <p:spPr bwMode="auto">
          <a:xfrm>
            <a:off x="736000" y="1971417"/>
            <a:ext cx="10760044" cy="5975001"/>
          </a:xfrm>
          <a:prstGeom prst="roundRect">
            <a:avLst>
              <a:gd name="adj" fmla="val 6794"/>
            </a:avLst>
          </a:prstGeom>
          <a:solidFill>
            <a:schemeClr val="bg1"/>
          </a:solidFill>
          <a:ln>
            <a:noFill/>
            <a:headEnd type="none" w="med" len="med"/>
            <a:tailEnd type="none" w="med" len="med"/>
          </a:ln>
          <a:effectLst>
            <a:outerShdw blurRad="50800" dist="38100" dir="5400000" sx="101000" sy="101000" algn="t"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Imagen 16" descr="Logotipo&#10;&#10;Descripción generada automáticamente">
            <a:extLst>
              <a:ext uri="{FF2B5EF4-FFF2-40B4-BE49-F238E27FC236}">
                <a16:creationId xmlns:a16="http://schemas.microsoft.com/office/drawing/2014/main" id="{9D1ACE7C-DF54-960E-444C-D198FBC0FA93}"/>
              </a:ext>
            </a:extLst>
          </p:cNvPr>
          <p:cNvPicPr>
            <a:picLocks noChangeAspect="1"/>
          </p:cNvPicPr>
          <p:nvPr/>
        </p:nvPicPr>
        <p:blipFill>
          <a:blip r:embed="rId3"/>
          <a:stretch>
            <a:fillRect/>
          </a:stretch>
        </p:blipFill>
        <p:spPr>
          <a:xfrm>
            <a:off x="1341940" y="1821485"/>
            <a:ext cx="4497224" cy="1762629"/>
          </a:xfrm>
          <a:prstGeom prst="rect">
            <a:avLst/>
          </a:prstGeom>
        </p:spPr>
      </p:pic>
      <p:pic>
        <p:nvPicPr>
          <p:cNvPr id="18" name="Imagen 17">
            <a:extLst>
              <a:ext uri="{FF2B5EF4-FFF2-40B4-BE49-F238E27FC236}">
                <a16:creationId xmlns:a16="http://schemas.microsoft.com/office/drawing/2014/main" id="{76251B4D-45EE-16CA-2356-1AC3096BE559}"/>
              </a:ext>
            </a:extLst>
          </p:cNvPr>
          <p:cNvPicPr>
            <a:picLocks noChangeAspect="1"/>
          </p:cNvPicPr>
          <p:nvPr/>
        </p:nvPicPr>
        <p:blipFill>
          <a:blip r:embed="rId4"/>
          <a:stretch>
            <a:fillRect/>
          </a:stretch>
        </p:blipFill>
        <p:spPr>
          <a:xfrm>
            <a:off x="6444597" y="1845905"/>
            <a:ext cx="4372609" cy="1713788"/>
          </a:xfrm>
          <a:prstGeom prst="rect">
            <a:avLst/>
          </a:prstGeom>
        </p:spPr>
      </p:pic>
      <p:pic>
        <p:nvPicPr>
          <p:cNvPr id="19" name="Imagen 18">
            <a:extLst>
              <a:ext uri="{FF2B5EF4-FFF2-40B4-BE49-F238E27FC236}">
                <a16:creationId xmlns:a16="http://schemas.microsoft.com/office/drawing/2014/main" id="{60379419-3735-2075-1C43-9D8F8DAE84F3}"/>
              </a:ext>
            </a:extLst>
          </p:cNvPr>
          <p:cNvPicPr>
            <a:picLocks noChangeAspect="1"/>
          </p:cNvPicPr>
          <p:nvPr/>
        </p:nvPicPr>
        <p:blipFill>
          <a:blip r:embed="rId5"/>
          <a:stretch>
            <a:fillRect/>
          </a:stretch>
        </p:blipFill>
        <p:spPr>
          <a:xfrm>
            <a:off x="1344640" y="4642475"/>
            <a:ext cx="2945671" cy="909016"/>
          </a:xfrm>
          <a:prstGeom prst="rect">
            <a:avLst/>
          </a:prstGeom>
        </p:spPr>
      </p:pic>
      <p:pic>
        <p:nvPicPr>
          <p:cNvPr id="20" name="Imagen 19" descr="Texto&#10;&#10;Descripción generada automáticamente">
            <a:extLst>
              <a:ext uri="{FF2B5EF4-FFF2-40B4-BE49-F238E27FC236}">
                <a16:creationId xmlns:a16="http://schemas.microsoft.com/office/drawing/2014/main" id="{88896869-082B-00BC-708E-EC5394B8F1D3}"/>
              </a:ext>
            </a:extLst>
          </p:cNvPr>
          <p:cNvPicPr>
            <a:picLocks noChangeAspect="1"/>
          </p:cNvPicPr>
          <p:nvPr/>
        </p:nvPicPr>
        <p:blipFill>
          <a:blip r:embed="rId6"/>
          <a:stretch>
            <a:fillRect/>
          </a:stretch>
        </p:blipFill>
        <p:spPr>
          <a:xfrm>
            <a:off x="4702545" y="4842977"/>
            <a:ext cx="2687793" cy="827012"/>
          </a:xfrm>
          <a:prstGeom prst="rect">
            <a:avLst/>
          </a:prstGeom>
        </p:spPr>
      </p:pic>
      <p:pic>
        <p:nvPicPr>
          <p:cNvPr id="21" name="Imagen 20" descr="Imagen que contiene plato, alimentos, estacionado, firmar&#10;&#10;Descripción generada automáticamente">
            <a:extLst>
              <a:ext uri="{FF2B5EF4-FFF2-40B4-BE49-F238E27FC236}">
                <a16:creationId xmlns:a16="http://schemas.microsoft.com/office/drawing/2014/main" id="{BFF75E26-0123-A1E9-0913-80F620018CFA}"/>
              </a:ext>
            </a:extLst>
          </p:cNvPr>
          <p:cNvPicPr>
            <a:picLocks noChangeAspect="1"/>
          </p:cNvPicPr>
          <p:nvPr/>
        </p:nvPicPr>
        <p:blipFill>
          <a:blip r:embed="rId7"/>
          <a:stretch>
            <a:fillRect/>
          </a:stretch>
        </p:blipFill>
        <p:spPr>
          <a:xfrm>
            <a:off x="4714158" y="5689984"/>
            <a:ext cx="2903628" cy="896042"/>
          </a:xfrm>
          <a:prstGeom prst="rect">
            <a:avLst/>
          </a:prstGeom>
        </p:spPr>
      </p:pic>
      <p:pic>
        <p:nvPicPr>
          <p:cNvPr id="22" name="Imagen 21" descr="Logotipo, Icono&#10;&#10;Descripción generada automáticamente">
            <a:extLst>
              <a:ext uri="{FF2B5EF4-FFF2-40B4-BE49-F238E27FC236}">
                <a16:creationId xmlns:a16="http://schemas.microsoft.com/office/drawing/2014/main" id="{3A3F5337-6004-4CAC-0E38-3FD0B19B7E7D}"/>
              </a:ext>
            </a:extLst>
          </p:cNvPr>
          <p:cNvPicPr>
            <a:picLocks noChangeAspect="1"/>
          </p:cNvPicPr>
          <p:nvPr/>
        </p:nvPicPr>
        <p:blipFill>
          <a:blip r:embed="rId8"/>
          <a:stretch>
            <a:fillRect/>
          </a:stretch>
        </p:blipFill>
        <p:spPr>
          <a:xfrm>
            <a:off x="7728745" y="5642779"/>
            <a:ext cx="3028203" cy="934485"/>
          </a:xfrm>
          <a:prstGeom prst="rect">
            <a:avLst/>
          </a:prstGeom>
        </p:spPr>
      </p:pic>
      <p:pic>
        <p:nvPicPr>
          <p:cNvPr id="23" name="Imagen 22" descr="Forma&#10;&#10;Descripción generada automáticamente con confianza media">
            <a:extLst>
              <a:ext uri="{FF2B5EF4-FFF2-40B4-BE49-F238E27FC236}">
                <a16:creationId xmlns:a16="http://schemas.microsoft.com/office/drawing/2014/main" id="{F31FBF8E-F316-8F86-A1D9-1B306E748E5C}"/>
              </a:ext>
            </a:extLst>
          </p:cNvPr>
          <p:cNvPicPr>
            <a:picLocks noChangeAspect="1"/>
          </p:cNvPicPr>
          <p:nvPr/>
        </p:nvPicPr>
        <p:blipFill>
          <a:blip r:embed="rId9"/>
          <a:stretch>
            <a:fillRect/>
          </a:stretch>
        </p:blipFill>
        <p:spPr>
          <a:xfrm>
            <a:off x="8181803" y="4842977"/>
            <a:ext cx="2510670" cy="774777"/>
          </a:xfrm>
          <a:prstGeom prst="rect">
            <a:avLst/>
          </a:prstGeom>
        </p:spPr>
      </p:pic>
      <p:pic>
        <p:nvPicPr>
          <p:cNvPr id="24" name="Imagen 23" descr="Logotipo&#10;&#10;Descripción generada automáticamente">
            <a:extLst>
              <a:ext uri="{FF2B5EF4-FFF2-40B4-BE49-F238E27FC236}">
                <a16:creationId xmlns:a16="http://schemas.microsoft.com/office/drawing/2014/main" id="{C4A61C3E-BE23-C4C7-8379-78C87C79D0B7}"/>
              </a:ext>
            </a:extLst>
          </p:cNvPr>
          <p:cNvPicPr>
            <a:picLocks noChangeAspect="1"/>
          </p:cNvPicPr>
          <p:nvPr/>
        </p:nvPicPr>
        <p:blipFill>
          <a:blip r:embed="rId10"/>
          <a:stretch>
            <a:fillRect/>
          </a:stretch>
        </p:blipFill>
        <p:spPr>
          <a:xfrm>
            <a:off x="1204082" y="5617034"/>
            <a:ext cx="2945670" cy="909015"/>
          </a:xfrm>
          <a:prstGeom prst="rect">
            <a:avLst/>
          </a:prstGeom>
        </p:spPr>
      </p:pic>
      <p:pic>
        <p:nvPicPr>
          <p:cNvPr id="25" name="Picture 7" descr="A black background with white text&#10;&#10;Description automatically generated">
            <a:extLst>
              <a:ext uri="{FF2B5EF4-FFF2-40B4-BE49-F238E27FC236}">
                <a16:creationId xmlns:a16="http://schemas.microsoft.com/office/drawing/2014/main" id="{90A2591D-7077-6904-5843-F082776C0585}"/>
              </a:ext>
            </a:extLst>
          </p:cNvPr>
          <p:cNvPicPr>
            <a:picLocks noChangeAspect="1"/>
          </p:cNvPicPr>
          <p:nvPr/>
        </p:nvPicPr>
        <p:blipFill>
          <a:blip r:embed="rId11"/>
          <a:stretch>
            <a:fillRect/>
          </a:stretch>
        </p:blipFill>
        <p:spPr>
          <a:xfrm>
            <a:off x="8324850" y="805457"/>
            <a:ext cx="2781300" cy="869156"/>
          </a:xfrm>
          <a:prstGeom prst="rect">
            <a:avLst/>
          </a:prstGeom>
        </p:spPr>
      </p:pic>
      <p:pic>
        <p:nvPicPr>
          <p:cNvPr id="6" name="Graphic 5">
            <a:extLst>
              <a:ext uri="{FF2B5EF4-FFF2-40B4-BE49-F238E27FC236}">
                <a16:creationId xmlns:a16="http://schemas.microsoft.com/office/drawing/2014/main" id="{F28C5495-3648-B6DC-CCA5-A273ECA9DFC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330038" y="1903499"/>
            <a:ext cx="6221485" cy="4396418"/>
          </a:xfrm>
          <a:prstGeom prst="rect">
            <a:avLst/>
          </a:prstGeom>
        </p:spPr>
      </p:pic>
      <p:pic>
        <p:nvPicPr>
          <p:cNvPr id="8" name="Picture 7" descr="A close-up of a black background&#10;&#10;AI-generated content may be incorrect.">
            <a:extLst>
              <a:ext uri="{FF2B5EF4-FFF2-40B4-BE49-F238E27FC236}">
                <a16:creationId xmlns:a16="http://schemas.microsoft.com/office/drawing/2014/main" id="{087E883C-F6EB-52AA-A725-4428BAA83F31}"/>
              </a:ext>
            </a:extLst>
          </p:cNvPr>
          <p:cNvPicPr>
            <a:picLocks noChangeAspect="1"/>
          </p:cNvPicPr>
          <p:nvPr/>
        </p:nvPicPr>
        <p:blipFill>
          <a:blip r:embed="rId14"/>
          <a:stretch>
            <a:fillRect/>
          </a:stretch>
        </p:blipFill>
        <p:spPr>
          <a:xfrm>
            <a:off x="1341940" y="3484567"/>
            <a:ext cx="4567240" cy="880561"/>
          </a:xfrm>
          <a:prstGeom prst="rect">
            <a:avLst/>
          </a:prstGeom>
        </p:spPr>
      </p:pic>
    </p:spTree>
    <p:extLst>
      <p:ext uri="{BB962C8B-B14F-4D97-AF65-F5344CB8AC3E}">
        <p14:creationId xmlns:p14="http://schemas.microsoft.com/office/powerpoint/2010/main" val="17215144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10"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par>
                                <p:cTn id="30" presetID="10" presetClass="entr" presetSubtype="0"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par>
                                <p:cTn id="36" presetID="10" presetClass="entr" presetSubtype="0" fill="hold"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par>
                                <p:cTn id="39" presetID="10"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FD620188-6DD9-7E55-2BF6-003C44C89AE2}"/>
              </a:ext>
            </a:extLst>
          </p:cNvPr>
          <p:cNvSpPr>
            <a:spLocks noGrp="1"/>
          </p:cNvSpPr>
          <p:nvPr>
            <p:ph type="title"/>
          </p:nvPr>
        </p:nvSpPr>
        <p:spPr>
          <a:xfrm>
            <a:off x="588263" y="457200"/>
            <a:ext cx="11018520" cy="553998"/>
          </a:xfrm>
        </p:spPr>
        <p:txBody>
          <a:bodyPr wrap="square" anchor="t">
            <a:normAutofit/>
          </a:bodyPr>
          <a:lstStyle/>
          <a:p>
            <a:r>
              <a:rPr lang="es-ES" dirty="0"/>
              <a:t>🤖 </a:t>
            </a:r>
            <a:r>
              <a:rPr lang="es-ES" i="1" dirty="0"/>
              <a:t>La charla que tu jefe no quiere que veas.</a:t>
            </a:r>
            <a:endParaRPr lang="en-US" dirty="0"/>
          </a:p>
        </p:txBody>
      </p:sp>
      <p:sp>
        <p:nvSpPr>
          <p:cNvPr id="22" name="Content Placeholder 2">
            <a:extLst>
              <a:ext uri="{FF2B5EF4-FFF2-40B4-BE49-F238E27FC236}">
                <a16:creationId xmlns:a16="http://schemas.microsoft.com/office/drawing/2014/main" id="{FEDF3EAC-36ED-D5CD-98D8-24F4BCCF35C0}"/>
              </a:ext>
            </a:extLst>
          </p:cNvPr>
          <p:cNvSpPr>
            <a:spLocks noGrp="1"/>
          </p:cNvSpPr>
          <p:nvPr>
            <p:ph type="body" sz="quarter" idx="10"/>
          </p:nvPr>
        </p:nvSpPr>
        <p:spPr>
          <a:xfrm>
            <a:off x="584200" y="1435100"/>
            <a:ext cx="5211763" cy="4051300"/>
          </a:xfrm>
        </p:spPr>
        <p:txBody>
          <a:bodyPr wrap="square">
            <a:normAutofit/>
          </a:bodyPr>
          <a:lstStyle/>
          <a:p>
            <a:r>
              <a:rPr lang="es-ES" dirty="0"/>
              <a:t>💡 </a:t>
            </a:r>
            <a:r>
              <a:rPr lang="es-ES" i="1" dirty="0"/>
              <a:t>Hoy la IA hará lo que todos querríamos hacer en la oficina, pero sin consecuencias legales (creemos).</a:t>
            </a:r>
            <a:endParaRPr lang="es-ES" dirty="0"/>
          </a:p>
        </p:txBody>
      </p:sp>
    </p:spTree>
    <p:extLst>
      <p:ext uri="{BB962C8B-B14F-4D97-AF65-F5344CB8AC3E}">
        <p14:creationId xmlns:p14="http://schemas.microsoft.com/office/powerpoint/2010/main" val="110524621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9644B3-0504-40CA-ECE9-9A7B3D5FD0D3}"/>
            </a:ext>
          </a:extLst>
        </p:cNvPr>
        <p:cNvGrpSpPr/>
        <p:nvPr/>
      </p:nvGrpSpPr>
      <p:grpSpPr>
        <a:xfrm>
          <a:off x="0" y="0"/>
          <a:ext cx="0" cy="0"/>
          <a:chOff x="0" y="0"/>
          <a:chExt cx="0" cy="0"/>
        </a:xfrm>
      </p:grpSpPr>
      <p:sp>
        <p:nvSpPr>
          <p:cNvPr id="21" name="Title 1">
            <a:extLst>
              <a:ext uri="{FF2B5EF4-FFF2-40B4-BE49-F238E27FC236}">
                <a16:creationId xmlns:a16="http://schemas.microsoft.com/office/drawing/2014/main" id="{4CD59DA0-53B9-E5E9-9441-E78B16A31AA4}"/>
              </a:ext>
            </a:extLst>
          </p:cNvPr>
          <p:cNvSpPr>
            <a:spLocks noGrp="1"/>
          </p:cNvSpPr>
          <p:nvPr>
            <p:ph type="title"/>
          </p:nvPr>
        </p:nvSpPr>
        <p:spPr>
          <a:xfrm>
            <a:off x="569213" y="457200"/>
            <a:ext cx="11018520" cy="553998"/>
          </a:xfrm>
        </p:spPr>
        <p:txBody>
          <a:bodyPr wrap="square" anchor="t">
            <a:normAutofit fontScale="90000"/>
          </a:bodyPr>
          <a:lstStyle/>
          <a:p>
            <a:r>
              <a:rPr lang="es-ES" dirty="0"/>
              <a:t>🤯 Si alguna vez soñaste con que la IA exponga a tu jefe</a:t>
            </a:r>
            <a:endParaRPr lang="en-US" dirty="0"/>
          </a:p>
        </p:txBody>
      </p:sp>
      <p:sp>
        <p:nvSpPr>
          <p:cNvPr id="22" name="Content Placeholder 2">
            <a:extLst>
              <a:ext uri="{FF2B5EF4-FFF2-40B4-BE49-F238E27FC236}">
                <a16:creationId xmlns:a16="http://schemas.microsoft.com/office/drawing/2014/main" id="{E94FAD49-956A-378A-1D04-E4BD30ADD89C}"/>
              </a:ext>
            </a:extLst>
          </p:cNvPr>
          <p:cNvSpPr>
            <a:spLocks noGrp="1"/>
          </p:cNvSpPr>
          <p:nvPr>
            <p:ph sz="quarter" idx="10"/>
          </p:nvPr>
        </p:nvSpPr>
        <p:spPr>
          <a:xfrm>
            <a:off x="584200" y="1435100"/>
            <a:ext cx="11018838" cy="4833938"/>
          </a:xfrm>
        </p:spPr>
        <p:txBody>
          <a:bodyPr wrap="square">
            <a:normAutofit/>
          </a:bodyPr>
          <a:lstStyle/>
          <a:p>
            <a:pPr marL="0" indent="0">
              <a:buNone/>
            </a:pPr>
            <a:r>
              <a:rPr lang="es-ES" b="1" dirty="0"/>
              <a:t>Contenido:</a:t>
            </a:r>
          </a:p>
          <a:p>
            <a:pPr marL="0" indent="0">
              <a:buNone/>
            </a:pPr>
            <a:endParaRPr lang="es-ES" dirty="0"/>
          </a:p>
          <a:p>
            <a:pPr marL="0" indent="0">
              <a:buNone/>
            </a:pPr>
            <a:r>
              <a:rPr lang="es-ES" dirty="0"/>
              <a:t>✔️ </a:t>
            </a:r>
            <a:r>
              <a:rPr lang="es-ES" b="1" dirty="0"/>
              <a:t>Desenmascarar discursos corporativos vacíos.</a:t>
            </a:r>
            <a:br>
              <a:rPr lang="es-ES" dirty="0"/>
            </a:br>
            <a:endParaRPr lang="es-ES" dirty="0"/>
          </a:p>
          <a:p>
            <a:pPr marL="0" indent="0">
              <a:buNone/>
            </a:pPr>
            <a:r>
              <a:rPr lang="es-ES" dirty="0"/>
              <a:t>✔️ </a:t>
            </a:r>
            <a:r>
              <a:rPr lang="es-ES" b="1" dirty="0"/>
              <a:t>Automatizar excusas perfectas.</a:t>
            </a:r>
            <a:br>
              <a:rPr lang="es-ES" dirty="0"/>
            </a:br>
            <a:endParaRPr lang="es-ES" dirty="0"/>
          </a:p>
          <a:p>
            <a:pPr marL="0" indent="0">
              <a:buNone/>
            </a:pPr>
            <a:r>
              <a:rPr lang="es-ES" dirty="0"/>
              <a:t>✔️ </a:t>
            </a:r>
            <a:r>
              <a:rPr lang="es-ES" b="1" dirty="0"/>
              <a:t>Diseñar un </a:t>
            </a:r>
            <a:r>
              <a:rPr lang="es-ES" b="1" dirty="0" err="1"/>
              <a:t>chatbot</a:t>
            </a:r>
            <a:r>
              <a:rPr lang="es-ES" b="1" dirty="0"/>
              <a:t> que haga que tu jefe se contradiga en vivo.</a:t>
            </a:r>
            <a:endParaRPr lang="es-ES" dirty="0"/>
          </a:p>
          <a:p>
            <a:pPr marL="0" indent="0">
              <a:buNone/>
            </a:pPr>
            <a:endParaRPr lang="es-ES" dirty="0"/>
          </a:p>
          <a:p>
            <a:pPr marL="0" indent="0">
              <a:buNone/>
            </a:pPr>
            <a:r>
              <a:rPr lang="es-ES" dirty="0"/>
              <a:t>👉 </a:t>
            </a:r>
            <a:r>
              <a:rPr lang="es-ES" i="1" dirty="0"/>
              <a:t>Hoy vamos a hacer todo esto sin que nos echen (esperemos).</a:t>
            </a:r>
            <a:endParaRPr lang="es-ES" dirty="0"/>
          </a:p>
        </p:txBody>
      </p:sp>
    </p:spTree>
    <p:extLst>
      <p:ext uri="{BB962C8B-B14F-4D97-AF65-F5344CB8AC3E}">
        <p14:creationId xmlns:p14="http://schemas.microsoft.com/office/powerpoint/2010/main" val="117277340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36D0C-A0F5-82D0-9671-F1AE798597FB}"/>
            </a:ext>
          </a:extLst>
        </p:cNvPr>
        <p:cNvGrpSpPr/>
        <p:nvPr/>
      </p:nvGrpSpPr>
      <p:grpSpPr>
        <a:xfrm>
          <a:off x="0" y="0"/>
          <a:ext cx="0" cy="0"/>
          <a:chOff x="0" y="0"/>
          <a:chExt cx="0" cy="0"/>
        </a:xfrm>
      </p:grpSpPr>
      <p:sp>
        <p:nvSpPr>
          <p:cNvPr id="21" name="Title 1">
            <a:extLst>
              <a:ext uri="{FF2B5EF4-FFF2-40B4-BE49-F238E27FC236}">
                <a16:creationId xmlns:a16="http://schemas.microsoft.com/office/drawing/2014/main" id="{D056F9A4-F1EA-9257-C706-F919907A7331}"/>
              </a:ext>
            </a:extLst>
          </p:cNvPr>
          <p:cNvSpPr>
            <a:spLocks noGrp="1"/>
          </p:cNvSpPr>
          <p:nvPr>
            <p:ph type="title"/>
          </p:nvPr>
        </p:nvSpPr>
        <p:spPr>
          <a:xfrm>
            <a:off x="588263" y="457200"/>
            <a:ext cx="11018520" cy="553998"/>
          </a:xfrm>
        </p:spPr>
        <p:txBody>
          <a:bodyPr wrap="square" anchor="t">
            <a:normAutofit/>
          </a:bodyPr>
          <a:lstStyle/>
          <a:p>
            <a:r>
              <a:rPr lang="es-ES" dirty="0"/>
              <a:t>💀 El Gran Problema: Jefes y sus discursos vacíos</a:t>
            </a:r>
            <a:endParaRPr lang="en-US" dirty="0"/>
          </a:p>
        </p:txBody>
      </p:sp>
      <p:sp>
        <p:nvSpPr>
          <p:cNvPr id="22" name="Content Placeholder 2">
            <a:extLst>
              <a:ext uri="{FF2B5EF4-FFF2-40B4-BE49-F238E27FC236}">
                <a16:creationId xmlns:a16="http://schemas.microsoft.com/office/drawing/2014/main" id="{2C3704BE-9373-41CC-726C-CA9D9F3DCF6E}"/>
              </a:ext>
            </a:extLst>
          </p:cNvPr>
          <p:cNvSpPr>
            <a:spLocks noGrp="1"/>
          </p:cNvSpPr>
          <p:nvPr>
            <p:ph sz="quarter" idx="10"/>
          </p:nvPr>
        </p:nvSpPr>
        <p:spPr>
          <a:xfrm>
            <a:off x="584200" y="1435100"/>
            <a:ext cx="11018838" cy="4833938"/>
          </a:xfrm>
        </p:spPr>
        <p:txBody>
          <a:bodyPr wrap="square">
            <a:normAutofit/>
          </a:bodyPr>
          <a:lstStyle/>
          <a:p>
            <a:pPr marL="0" indent="0">
              <a:buNone/>
            </a:pPr>
            <a:r>
              <a:rPr lang="es-ES" b="1" dirty="0"/>
              <a:t>Contenido:</a:t>
            </a:r>
          </a:p>
          <a:p>
            <a:pPr marL="0" indent="0">
              <a:buNone/>
            </a:pPr>
            <a:endParaRPr lang="es-ES" dirty="0"/>
          </a:p>
          <a:p>
            <a:pPr marL="0" indent="0">
              <a:buNone/>
            </a:pPr>
            <a:r>
              <a:rPr lang="es-ES" dirty="0"/>
              <a:t>🚫 “Esto es una decisión estratégica basada en sinergias.”</a:t>
            </a:r>
            <a:br>
              <a:rPr lang="es-ES" dirty="0"/>
            </a:br>
            <a:endParaRPr lang="es-ES" dirty="0"/>
          </a:p>
          <a:p>
            <a:pPr marL="0" indent="0">
              <a:buNone/>
            </a:pPr>
            <a:r>
              <a:rPr lang="es-ES" dirty="0"/>
              <a:t>🚫 “Vamos a pivotar para maximizar el impacto.”</a:t>
            </a:r>
          </a:p>
          <a:p>
            <a:pPr marL="0" indent="0">
              <a:buNone/>
            </a:pPr>
            <a:endParaRPr lang="es-ES" dirty="0"/>
          </a:p>
          <a:p>
            <a:pPr marL="0" indent="0">
              <a:buNone/>
            </a:pPr>
            <a:r>
              <a:rPr lang="es-ES" dirty="0"/>
              <a:t>🚫 “Aquí lo importante es la proactividad y la resiliencia.”</a:t>
            </a:r>
          </a:p>
          <a:p>
            <a:pPr marL="0" indent="0">
              <a:buNone/>
            </a:pPr>
            <a:endParaRPr lang="es-ES" dirty="0"/>
          </a:p>
          <a:p>
            <a:pPr marL="0" indent="0">
              <a:buNone/>
            </a:pPr>
            <a:r>
              <a:rPr lang="es-ES" dirty="0"/>
              <a:t>👉 </a:t>
            </a:r>
            <a:r>
              <a:rPr lang="es-ES" i="1" dirty="0"/>
              <a:t>¿Pero qué significa eso? Ni ellos lo saben… La IA al rescate!</a:t>
            </a:r>
            <a:endParaRPr lang="es-ES" dirty="0"/>
          </a:p>
        </p:txBody>
      </p:sp>
    </p:spTree>
    <p:extLst>
      <p:ext uri="{BB962C8B-B14F-4D97-AF65-F5344CB8AC3E}">
        <p14:creationId xmlns:p14="http://schemas.microsoft.com/office/powerpoint/2010/main" val="43450707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14E6C-6EFA-2B07-4499-3D92B3C1CA0C}"/>
            </a:ext>
          </a:extLst>
        </p:cNvPr>
        <p:cNvGrpSpPr/>
        <p:nvPr/>
      </p:nvGrpSpPr>
      <p:grpSpPr>
        <a:xfrm>
          <a:off x="0" y="0"/>
          <a:ext cx="0" cy="0"/>
          <a:chOff x="0" y="0"/>
          <a:chExt cx="0" cy="0"/>
        </a:xfrm>
      </p:grpSpPr>
      <p:sp>
        <p:nvSpPr>
          <p:cNvPr id="21" name="Title 1">
            <a:extLst>
              <a:ext uri="{FF2B5EF4-FFF2-40B4-BE49-F238E27FC236}">
                <a16:creationId xmlns:a16="http://schemas.microsoft.com/office/drawing/2014/main" id="{FDEF6E34-0B20-4367-9637-54CDF3DF7F24}"/>
              </a:ext>
            </a:extLst>
          </p:cNvPr>
          <p:cNvSpPr>
            <a:spLocks noGrp="1"/>
          </p:cNvSpPr>
          <p:nvPr>
            <p:ph type="title"/>
          </p:nvPr>
        </p:nvSpPr>
        <p:spPr>
          <a:xfrm>
            <a:off x="588263" y="457200"/>
            <a:ext cx="11018520" cy="553998"/>
          </a:xfrm>
        </p:spPr>
        <p:txBody>
          <a:bodyPr wrap="square" anchor="t">
            <a:normAutofit/>
          </a:bodyPr>
          <a:lstStyle/>
          <a:p>
            <a:r>
              <a:rPr lang="es-ES" dirty="0"/>
              <a:t>🛠️ La Solución: IA + Un Poco de Maldad</a:t>
            </a:r>
            <a:endParaRPr lang="en-US" dirty="0"/>
          </a:p>
        </p:txBody>
      </p:sp>
      <p:sp>
        <p:nvSpPr>
          <p:cNvPr id="22" name="Content Placeholder 2">
            <a:extLst>
              <a:ext uri="{FF2B5EF4-FFF2-40B4-BE49-F238E27FC236}">
                <a16:creationId xmlns:a16="http://schemas.microsoft.com/office/drawing/2014/main" id="{89727255-73A5-0B3B-D2FB-25745A728038}"/>
              </a:ext>
            </a:extLst>
          </p:cNvPr>
          <p:cNvSpPr>
            <a:spLocks noGrp="1"/>
          </p:cNvSpPr>
          <p:nvPr>
            <p:ph sz="quarter" idx="10"/>
          </p:nvPr>
        </p:nvSpPr>
        <p:spPr>
          <a:xfrm>
            <a:off x="584200" y="1435100"/>
            <a:ext cx="11018838" cy="4833938"/>
          </a:xfrm>
        </p:spPr>
        <p:txBody>
          <a:bodyPr wrap="square">
            <a:normAutofit lnSpcReduction="10000"/>
          </a:bodyPr>
          <a:lstStyle/>
          <a:p>
            <a:pPr marL="0" indent="0">
              <a:buNone/>
            </a:pPr>
            <a:r>
              <a:rPr lang="es-ES" b="1" dirty="0"/>
              <a:t>Contenido:</a:t>
            </a:r>
          </a:p>
          <a:p>
            <a:pPr marL="0" indent="0">
              <a:buNone/>
            </a:pPr>
            <a:endParaRPr lang="es-ES" dirty="0"/>
          </a:p>
          <a:p>
            <a:pPr marL="0" indent="0">
              <a:buNone/>
            </a:pPr>
            <a:r>
              <a:rPr lang="es-ES" dirty="0"/>
              <a:t>🧠 </a:t>
            </a:r>
            <a:r>
              <a:rPr lang="es-ES" b="1" dirty="0"/>
              <a:t>IA que escucha, analiza y EXPONE.</a:t>
            </a:r>
            <a:br>
              <a:rPr lang="es-ES" dirty="0"/>
            </a:br>
            <a:endParaRPr lang="es-ES" dirty="0"/>
          </a:p>
          <a:p>
            <a:pPr marL="0" indent="0">
              <a:buNone/>
            </a:pPr>
            <a:r>
              <a:rPr lang="es-ES" dirty="0"/>
              <a:t>✅ </a:t>
            </a:r>
            <a:r>
              <a:rPr lang="es-ES" b="1" dirty="0"/>
              <a:t>Azure AI </a:t>
            </a:r>
            <a:r>
              <a:rPr lang="es-ES" b="1" dirty="0" err="1"/>
              <a:t>Foundry</a:t>
            </a:r>
            <a:r>
              <a:rPr lang="es-ES" dirty="0"/>
              <a:t> → Modelos como GPT detectando blablablá corporativo.</a:t>
            </a:r>
            <a:br>
              <a:rPr lang="es-ES" dirty="0"/>
            </a:br>
            <a:endParaRPr lang="es-ES" dirty="0"/>
          </a:p>
          <a:p>
            <a:pPr marL="0" indent="0">
              <a:buNone/>
            </a:pPr>
            <a:r>
              <a:rPr lang="es-ES" dirty="0"/>
              <a:t>✅ </a:t>
            </a:r>
            <a:r>
              <a:rPr lang="es-ES" b="1" dirty="0"/>
              <a:t>Azure Cognitive </a:t>
            </a:r>
            <a:r>
              <a:rPr lang="es-ES" b="1" dirty="0" err="1"/>
              <a:t>Services</a:t>
            </a:r>
            <a:r>
              <a:rPr lang="es-ES" dirty="0"/>
              <a:t> → Analizando sentimiento para ver si tu jefe realmente cree lo que dice.</a:t>
            </a:r>
          </a:p>
          <a:p>
            <a:pPr marL="0" indent="0">
              <a:buNone/>
            </a:pPr>
            <a:endParaRPr lang="es-ES" dirty="0"/>
          </a:p>
          <a:p>
            <a:pPr marL="0" indent="0">
              <a:buNone/>
            </a:pPr>
            <a:r>
              <a:rPr lang="es-ES" dirty="0"/>
              <a:t>👉 </a:t>
            </a:r>
            <a:r>
              <a:rPr lang="es-ES" i="1" dirty="0"/>
              <a:t>Porque si vas a sufrir en la oficina, que al menos sea divertido.</a:t>
            </a:r>
            <a:endParaRPr lang="es-ES" dirty="0"/>
          </a:p>
        </p:txBody>
      </p:sp>
    </p:spTree>
    <p:extLst>
      <p:ext uri="{BB962C8B-B14F-4D97-AF65-F5344CB8AC3E}">
        <p14:creationId xmlns:p14="http://schemas.microsoft.com/office/powerpoint/2010/main" val="100075647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5C1DB3-4D80-9DC3-908C-0A9909E9A2ED}"/>
            </a:ext>
          </a:extLst>
        </p:cNvPr>
        <p:cNvGrpSpPr/>
        <p:nvPr/>
      </p:nvGrpSpPr>
      <p:grpSpPr>
        <a:xfrm>
          <a:off x="0" y="0"/>
          <a:ext cx="0" cy="0"/>
          <a:chOff x="0" y="0"/>
          <a:chExt cx="0" cy="0"/>
        </a:xfrm>
      </p:grpSpPr>
      <p:sp>
        <p:nvSpPr>
          <p:cNvPr id="21" name="Title 1">
            <a:extLst>
              <a:ext uri="{FF2B5EF4-FFF2-40B4-BE49-F238E27FC236}">
                <a16:creationId xmlns:a16="http://schemas.microsoft.com/office/drawing/2014/main" id="{45729A0B-0239-236A-9091-99358B9E136C}"/>
              </a:ext>
            </a:extLst>
          </p:cNvPr>
          <p:cNvSpPr>
            <a:spLocks noGrp="1"/>
          </p:cNvSpPr>
          <p:nvPr>
            <p:ph type="title"/>
          </p:nvPr>
        </p:nvSpPr>
        <p:spPr>
          <a:xfrm>
            <a:off x="588263" y="457200"/>
            <a:ext cx="11018520" cy="553998"/>
          </a:xfrm>
        </p:spPr>
        <p:txBody>
          <a:bodyPr wrap="square" anchor="t">
            <a:normAutofit fontScale="90000"/>
          </a:bodyPr>
          <a:lstStyle/>
          <a:p>
            <a:r>
              <a:rPr lang="es-ES" dirty="0"/>
              <a:t>⚙️ Orquestación y Automatización (Para Máximo Caos)</a:t>
            </a:r>
            <a:endParaRPr lang="en-US" dirty="0"/>
          </a:p>
        </p:txBody>
      </p:sp>
      <p:sp>
        <p:nvSpPr>
          <p:cNvPr id="22" name="Content Placeholder 2">
            <a:extLst>
              <a:ext uri="{FF2B5EF4-FFF2-40B4-BE49-F238E27FC236}">
                <a16:creationId xmlns:a16="http://schemas.microsoft.com/office/drawing/2014/main" id="{1EEE5D0D-4F0C-F9C5-865F-A575D7C27290}"/>
              </a:ext>
            </a:extLst>
          </p:cNvPr>
          <p:cNvSpPr>
            <a:spLocks noGrp="1"/>
          </p:cNvSpPr>
          <p:nvPr>
            <p:ph sz="quarter" idx="10"/>
          </p:nvPr>
        </p:nvSpPr>
        <p:spPr>
          <a:xfrm>
            <a:off x="584200" y="1435100"/>
            <a:ext cx="11018838" cy="4833938"/>
          </a:xfrm>
        </p:spPr>
        <p:txBody>
          <a:bodyPr wrap="square">
            <a:normAutofit fontScale="92500" lnSpcReduction="10000"/>
          </a:bodyPr>
          <a:lstStyle/>
          <a:p>
            <a:pPr marL="0" indent="0">
              <a:buNone/>
            </a:pPr>
            <a:r>
              <a:rPr lang="es-ES" b="1" dirty="0"/>
              <a:t>Contenido:</a:t>
            </a:r>
          </a:p>
          <a:p>
            <a:pPr marL="0" indent="0">
              <a:buNone/>
            </a:pPr>
            <a:endParaRPr lang="es-ES" dirty="0"/>
          </a:p>
          <a:p>
            <a:pPr marL="0" indent="0">
              <a:buNone/>
            </a:pPr>
            <a:r>
              <a:rPr lang="es-ES" dirty="0"/>
              <a:t>💡 </a:t>
            </a:r>
            <a:r>
              <a:rPr lang="es-ES" b="1" dirty="0"/>
              <a:t>Cómo hacer que la IA responda como tú siempre quisiste.</a:t>
            </a:r>
            <a:br>
              <a:rPr lang="es-ES" dirty="0"/>
            </a:br>
            <a:endParaRPr lang="es-ES" dirty="0"/>
          </a:p>
          <a:p>
            <a:pPr marL="0" indent="0">
              <a:buNone/>
            </a:pPr>
            <a:r>
              <a:rPr lang="es-ES" dirty="0"/>
              <a:t>✅ </a:t>
            </a:r>
            <a:r>
              <a:rPr lang="es-ES" b="1" dirty="0" err="1"/>
              <a:t>PromptFlow</a:t>
            </a:r>
            <a:r>
              <a:rPr lang="es-ES" dirty="0"/>
              <a:t> → Creación de flujos de IA que pillan a los jefes en contradicciones.</a:t>
            </a:r>
            <a:br>
              <a:rPr lang="es-ES" dirty="0"/>
            </a:br>
            <a:r>
              <a:rPr lang="es-ES" dirty="0"/>
              <a:t>✅ </a:t>
            </a:r>
            <a:r>
              <a:rPr lang="es-ES" b="1" dirty="0"/>
              <a:t>Azure </a:t>
            </a:r>
            <a:r>
              <a:rPr lang="es-ES" b="1" dirty="0" err="1"/>
              <a:t>Functions</a:t>
            </a:r>
            <a:r>
              <a:rPr lang="es-ES" dirty="0"/>
              <a:t> → Automatización de respuestas pasivo-agresivas en emails o chats.</a:t>
            </a:r>
            <a:br>
              <a:rPr lang="es-ES" dirty="0"/>
            </a:br>
            <a:r>
              <a:rPr lang="es-ES" dirty="0"/>
              <a:t>✅ </a:t>
            </a:r>
            <a:r>
              <a:rPr lang="es-ES" b="1" dirty="0"/>
              <a:t>Azure </a:t>
            </a:r>
            <a:r>
              <a:rPr lang="es-ES" b="1" dirty="0" err="1"/>
              <a:t>Logic</a:t>
            </a:r>
            <a:r>
              <a:rPr lang="es-ES" b="1" dirty="0"/>
              <a:t> Apps</a:t>
            </a:r>
            <a:r>
              <a:rPr lang="es-ES" dirty="0"/>
              <a:t> → IA integrada con </a:t>
            </a:r>
            <a:r>
              <a:rPr lang="es-ES" dirty="0" err="1"/>
              <a:t>Teams</a:t>
            </a:r>
            <a:r>
              <a:rPr lang="es-ES" dirty="0"/>
              <a:t>, </a:t>
            </a:r>
            <a:r>
              <a:rPr lang="es-ES" dirty="0" err="1"/>
              <a:t>Slack</a:t>
            </a:r>
            <a:r>
              <a:rPr lang="es-ES" dirty="0"/>
              <a:t> y Outlook para responder en tiempo real.</a:t>
            </a:r>
          </a:p>
          <a:p>
            <a:pPr marL="0" indent="0">
              <a:buNone/>
            </a:pPr>
            <a:endParaRPr lang="es-ES" dirty="0"/>
          </a:p>
          <a:p>
            <a:pPr marL="0" indent="0">
              <a:buNone/>
            </a:pPr>
            <a:r>
              <a:rPr lang="es-ES" dirty="0"/>
              <a:t>🚀 </a:t>
            </a:r>
            <a:r>
              <a:rPr lang="es-ES" i="1" dirty="0"/>
              <a:t>Ejemplo: “Lamento la confusión, pero dijiste lo contrario hace 3 emails.”</a:t>
            </a:r>
            <a:endParaRPr lang="es-ES" dirty="0"/>
          </a:p>
        </p:txBody>
      </p:sp>
    </p:spTree>
    <p:extLst>
      <p:ext uri="{BB962C8B-B14F-4D97-AF65-F5344CB8AC3E}">
        <p14:creationId xmlns:p14="http://schemas.microsoft.com/office/powerpoint/2010/main" val="14536208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D9A0C2-9C92-C38E-275A-822C17135492}"/>
            </a:ext>
          </a:extLst>
        </p:cNvPr>
        <p:cNvGrpSpPr/>
        <p:nvPr/>
      </p:nvGrpSpPr>
      <p:grpSpPr>
        <a:xfrm>
          <a:off x="0" y="0"/>
          <a:ext cx="0" cy="0"/>
          <a:chOff x="0" y="0"/>
          <a:chExt cx="0" cy="0"/>
        </a:xfrm>
      </p:grpSpPr>
      <p:sp>
        <p:nvSpPr>
          <p:cNvPr id="21" name="Title 1">
            <a:extLst>
              <a:ext uri="{FF2B5EF4-FFF2-40B4-BE49-F238E27FC236}">
                <a16:creationId xmlns:a16="http://schemas.microsoft.com/office/drawing/2014/main" id="{BBD19A64-52D0-BA0F-0AF4-8B593C376625}"/>
              </a:ext>
            </a:extLst>
          </p:cNvPr>
          <p:cNvSpPr>
            <a:spLocks noGrp="1"/>
          </p:cNvSpPr>
          <p:nvPr>
            <p:ph type="title"/>
          </p:nvPr>
        </p:nvSpPr>
        <p:spPr>
          <a:xfrm>
            <a:off x="588263" y="457200"/>
            <a:ext cx="11018520" cy="553998"/>
          </a:xfrm>
        </p:spPr>
        <p:txBody>
          <a:bodyPr wrap="square" anchor="t">
            <a:normAutofit fontScale="90000"/>
          </a:bodyPr>
          <a:lstStyle/>
          <a:p>
            <a:r>
              <a:rPr lang="es-ES" dirty="0"/>
              <a:t>🌐 Infraestructura: Para Que la IA No Se Caiga en el Momento Crítico</a:t>
            </a:r>
            <a:endParaRPr lang="en-US" dirty="0"/>
          </a:p>
        </p:txBody>
      </p:sp>
      <p:sp>
        <p:nvSpPr>
          <p:cNvPr id="22" name="Content Placeholder 2">
            <a:extLst>
              <a:ext uri="{FF2B5EF4-FFF2-40B4-BE49-F238E27FC236}">
                <a16:creationId xmlns:a16="http://schemas.microsoft.com/office/drawing/2014/main" id="{681B86D2-6842-FB26-E061-E8CD571BA90F}"/>
              </a:ext>
            </a:extLst>
          </p:cNvPr>
          <p:cNvSpPr>
            <a:spLocks noGrp="1"/>
          </p:cNvSpPr>
          <p:nvPr>
            <p:ph sz="quarter" idx="10"/>
          </p:nvPr>
        </p:nvSpPr>
        <p:spPr>
          <a:xfrm>
            <a:off x="584200" y="1435100"/>
            <a:ext cx="11018838" cy="4833938"/>
          </a:xfrm>
        </p:spPr>
        <p:txBody>
          <a:bodyPr wrap="square">
            <a:normAutofit/>
          </a:bodyPr>
          <a:lstStyle/>
          <a:p>
            <a:pPr marL="0" indent="0">
              <a:buNone/>
            </a:pPr>
            <a:r>
              <a:rPr lang="es-ES" b="1" dirty="0"/>
              <a:t>Contenido:</a:t>
            </a:r>
          </a:p>
          <a:p>
            <a:pPr marL="0" indent="0">
              <a:buNone/>
            </a:pPr>
            <a:endParaRPr lang="es-ES" dirty="0"/>
          </a:p>
          <a:p>
            <a:pPr marL="0" indent="0">
              <a:buNone/>
            </a:pPr>
            <a:r>
              <a:rPr lang="es-ES" dirty="0"/>
              <a:t>🔧 </a:t>
            </a:r>
            <a:r>
              <a:rPr lang="es-ES" b="1" dirty="0"/>
              <a:t>Porque queremos destruir, pero con calidad.</a:t>
            </a:r>
          </a:p>
          <a:p>
            <a:pPr marL="0" indent="0">
              <a:buNone/>
            </a:pPr>
            <a:br>
              <a:rPr lang="es-ES" dirty="0"/>
            </a:br>
            <a:r>
              <a:rPr lang="es-ES" dirty="0"/>
              <a:t>✅ </a:t>
            </a:r>
            <a:r>
              <a:rPr lang="es-ES" b="1" dirty="0"/>
              <a:t>Azure </a:t>
            </a:r>
            <a:r>
              <a:rPr lang="es-ES" b="1" dirty="0" err="1"/>
              <a:t>Kubernetes</a:t>
            </a:r>
            <a:r>
              <a:rPr lang="es-ES" b="1" dirty="0"/>
              <a:t> </a:t>
            </a:r>
            <a:r>
              <a:rPr lang="es-ES" b="1" dirty="0" err="1"/>
              <a:t>Service</a:t>
            </a:r>
            <a:r>
              <a:rPr lang="es-ES" b="1" dirty="0"/>
              <a:t> (AKS)</a:t>
            </a:r>
            <a:r>
              <a:rPr lang="es-ES" dirty="0"/>
              <a:t> → Balanceo de carga para IA en máxima potencia.</a:t>
            </a:r>
            <a:br>
              <a:rPr lang="es-ES" dirty="0"/>
            </a:br>
            <a:r>
              <a:rPr lang="es-ES" dirty="0"/>
              <a:t>✅ </a:t>
            </a:r>
            <a:r>
              <a:rPr lang="es-ES" b="1" dirty="0"/>
              <a:t>Azure API Management</a:t>
            </a:r>
            <a:r>
              <a:rPr lang="es-ES" dirty="0"/>
              <a:t> → Para que los jefes no bloqueen nuestro </a:t>
            </a:r>
            <a:r>
              <a:rPr lang="es-ES" dirty="0" err="1"/>
              <a:t>chatbot</a:t>
            </a:r>
            <a:r>
              <a:rPr lang="es-ES" dirty="0"/>
              <a:t>.</a:t>
            </a:r>
            <a:br>
              <a:rPr lang="es-ES" dirty="0"/>
            </a:br>
            <a:r>
              <a:rPr lang="es-ES" dirty="0"/>
              <a:t>✅ </a:t>
            </a:r>
            <a:r>
              <a:rPr lang="es-ES" b="1" dirty="0"/>
              <a:t>Azure </a:t>
            </a:r>
            <a:r>
              <a:rPr lang="es-ES" b="1" dirty="0" err="1"/>
              <a:t>Application</a:t>
            </a:r>
            <a:r>
              <a:rPr lang="es-ES" b="1" dirty="0"/>
              <a:t> </a:t>
            </a:r>
            <a:r>
              <a:rPr lang="es-ES" b="1" dirty="0" err="1"/>
              <a:t>Insights</a:t>
            </a:r>
            <a:r>
              <a:rPr lang="es-ES" dirty="0"/>
              <a:t> → Monitoreo del rendimiento y análisis en tiempo real (y ver quién se ha cabreado).</a:t>
            </a:r>
          </a:p>
        </p:txBody>
      </p:sp>
    </p:spTree>
    <p:extLst>
      <p:ext uri="{BB962C8B-B14F-4D97-AF65-F5344CB8AC3E}">
        <p14:creationId xmlns:p14="http://schemas.microsoft.com/office/powerpoint/2010/main" val="402040618"/>
      </p:ext>
    </p:extLst>
  </p:cSld>
  <p:clrMapOvr>
    <a:masterClrMapping/>
  </p:clrMapOvr>
  <p:transition>
    <p:fade/>
  </p:transition>
</p:sld>
</file>

<file path=ppt/theme/theme1.xml><?xml version="1.0" encoding="utf-8"?>
<a:theme xmlns:a="http://schemas.openxmlformats.org/drawingml/2006/main" name="3_Azure black">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 black" id="{53C0B6A1-716C-454D-B8B3-AA783C9C341C}" vid="{1DFA1A8E-225C-4902-9EB0-6F9712DD9E37}"/>
    </a:ext>
  </a:extLst>
</a:theme>
</file>

<file path=ppt/theme/theme2.xml><?xml version="1.0" encoding="utf-8"?>
<a:theme xmlns:a="http://schemas.openxmlformats.org/drawingml/2006/main" name="Microsoft Build 16:9 Template Dark">
  <a:themeElements>
    <a:clrScheme name="Custom 91">
      <a:dk1>
        <a:srgbClr val="091F2C"/>
      </a:dk1>
      <a:lt1>
        <a:srgbClr val="FFFFFF"/>
      </a:lt1>
      <a:dk2>
        <a:srgbClr val="463668"/>
      </a:dk2>
      <a:lt2>
        <a:srgbClr val="E8E6DF"/>
      </a:lt2>
      <a:accent1>
        <a:srgbClr val="C5B4E3"/>
      </a:accent1>
      <a:accent2>
        <a:srgbClr val="8661C5"/>
      </a:accent2>
      <a:accent3>
        <a:srgbClr val="0078D4"/>
      </a:accent3>
      <a:accent4>
        <a:srgbClr val="D7D2CB"/>
      </a:accent4>
      <a:accent5>
        <a:srgbClr val="D4EC8E"/>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8883483-E3B9-4652-861E-5160AAC80937}"/>
    </a:ext>
  </a:extLst>
</a:theme>
</file>

<file path=ppt/theme/theme3.xml><?xml version="1.0" encoding="utf-8"?>
<a:theme xmlns:a="http://schemas.openxmlformats.org/drawingml/2006/main" name="MVP_Dark">
  <a:themeElements>
    <a:clrScheme name="MVP Summit 2022">
      <a:dk1>
        <a:srgbClr val="000000"/>
      </a:dk1>
      <a:lt1>
        <a:sysClr val="window" lastClr="FFFFFF"/>
      </a:lt1>
      <a:dk2>
        <a:srgbClr val="081F2C"/>
      </a:dk2>
      <a:lt2>
        <a:srgbClr val="F4F3F5"/>
      </a:lt2>
      <a:accent1>
        <a:srgbClr val="8DC8E8"/>
      </a:accent1>
      <a:accent2>
        <a:srgbClr val="FFB900"/>
      </a:accent2>
      <a:accent3>
        <a:srgbClr val="8661C5"/>
      </a:accent3>
      <a:accent4>
        <a:srgbClr val="CC88D4"/>
      </a:accent4>
      <a:accent5>
        <a:srgbClr val="5B9BD5"/>
      </a:accent5>
      <a:accent6>
        <a:srgbClr val="2D7635"/>
      </a:accent6>
      <a:hlink>
        <a:srgbClr val="0563C1"/>
      </a:hlink>
      <a:folHlink>
        <a:srgbClr val="954F72"/>
      </a:folHlink>
    </a:clrScheme>
    <a:fontScheme name="MVP Summit 2022">
      <a:majorFont>
        <a:latin typeface="Segoe Pro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9C942CAC62E064BA41C16DCE55751F0" ma:contentTypeVersion="17" ma:contentTypeDescription="Create a new document." ma:contentTypeScope="" ma:versionID="ad0002479a0b992217b6a126c3547658">
  <xsd:schema xmlns:xsd="http://www.w3.org/2001/XMLSchema" xmlns:xs="http://www.w3.org/2001/XMLSchema" xmlns:p="http://schemas.microsoft.com/office/2006/metadata/properties" xmlns:ns2="0dde9836-c0c4-4c98-97c4-ed7c1f1380ac" xmlns:ns3="47a810b7-8fb8-429c-8513-1f223c29c0fa" targetNamespace="http://schemas.microsoft.com/office/2006/metadata/properties" ma:root="true" ma:fieldsID="62177a8f626c4c36690efbffc6c6b2e8" ns2:_="" ns3:_="">
    <xsd:import namespace="0dde9836-c0c4-4c98-97c4-ed7c1f1380ac"/>
    <xsd:import namespace="47a810b7-8fb8-429c-8513-1f223c29c0f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dde9836-c0c4-4c98-97c4-ed7c1f1380a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a278fd95-a05d-44bb-b06c-21f5d09e9e69"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7a810b7-8fb8-429c-8513-1f223c29c0f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93bdf5c8-eb67-4173-b60a-476589ab5c83}" ma:internalName="TaxCatchAll" ma:showField="CatchAllData" ma:web="47a810b7-8fb8-429c-8513-1f223c29c0f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B76787-526F-4840-836B-1E11E1C48F4C}">
  <ds:schemaRefs>
    <ds:schemaRef ds:uri="http://schemas.microsoft.com/sharepoint/v3/contenttype/forms"/>
  </ds:schemaRefs>
</ds:datastoreItem>
</file>

<file path=customXml/itemProps2.xml><?xml version="1.0" encoding="utf-8"?>
<ds:datastoreItem xmlns:ds="http://schemas.openxmlformats.org/officeDocument/2006/customXml" ds:itemID="{D56698FF-69F3-4CE0-8022-EEF4A5E80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dde9836-c0c4-4c98-97c4-ed7c1f1380ac"/>
    <ds:schemaRef ds:uri="47a810b7-8fb8-429c-8513-1f223c29c0f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652</TotalTime>
  <Words>614</Words>
  <Application>Microsoft Office PowerPoint</Application>
  <PresentationFormat>Widescreen</PresentationFormat>
  <Paragraphs>74</Paragraphs>
  <Slides>13</Slides>
  <Notes>3</Notes>
  <HiddenSlides>0</HiddenSlides>
  <MMClips>0</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13</vt:i4>
      </vt:variant>
    </vt:vector>
  </HeadingPairs>
  <TitlesOfParts>
    <vt:vector size="27" baseType="lpstr">
      <vt:lpstr>Aptos</vt:lpstr>
      <vt:lpstr>Arial</vt:lpstr>
      <vt:lpstr>Calibri</vt:lpstr>
      <vt:lpstr>Calibri Light</vt:lpstr>
      <vt:lpstr>Consolas</vt:lpstr>
      <vt:lpstr>Lufga</vt:lpstr>
      <vt:lpstr>Segoe UI</vt:lpstr>
      <vt:lpstr>Segoe UI Light</vt:lpstr>
      <vt:lpstr>Segoe UI Semibold</vt:lpstr>
      <vt:lpstr>Wingdings</vt:lpstr>
      <vt:lpstr>3_Azure black</vt:lpstr>
      <vt:lpstr>Microsoft Build 16:9 Template Dark</vt:lpstr>
      <vt:lpstr>MVP_Dark</vt:lpstr>
      <vt:lpstr>1_Office Theme</vt:lpstr>
      <vt:lpstr>PowerPoint Presentation</vt:lpstr>
      <vt:lpstr>PowerPoint Presentation</vt:lpstr>
      <vt:lpstr>PowerPoint Presentation</vt:lpstr>
      <vt:lpstr>🤖 La charla que tu jefe no quiere que veas.</vt:lpstr>
      <vt:lpstr>🤯 Si alguna vez soñaste con que la IA exponga a tu jefe</vt:lpstr>
      <vt:lpstr>💀 El Gran Problema: Jefes y sus discursos vacíos</vt:lpstr>
      <vt:lpstr>🛠️ La Solución: IA + Un Poco de Maldad</vt:lpstr>
      <vt:lpstr>⚙️ Orquestación y Automatización (Para Máximo Caos)</vt:lpstr>
      <vt:lpstr>🌐 Infraestructura: Para Que la IA No Se Caiga en el Momento Crítico</vt:lpstr>
      <vt:lpstr>💻 Interfaz: Para Que Todo el Mundo Vea el Caos en Acción</vt:lpstr>
      <vt:lpstr>💥 Mini Hackathon: Creando la IA que siempre soñaste</vt:lpstr>
      <vt:lpstr>⚠️ Advertencia Final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Henk Boelman</dc:creator>
  <cp:lastModifiedBy>David Oliva Paredes</cp:lastModifiedBy>
  <cp:revision>12</cp:revision>
  <dcterms:created xsi:type="dcterms:W3CDTF">2023-09-25T13:57:04Z</dcterms:created>
  <dcterms:modified xsi:type="dcterms:W3CDTF">2025-02-26T11:54:05Z</dcterms:modified>
</cp:coreProperties>
</file>

<file path=docProps/thumbnail.jpeg>
</file>